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4" r:id="rId1"/>
  </p:sldMasterIdLst>
  <p:notesMasterIdLst>
    <p:notesMasterId r:id="rId15"/>
  </p:notesMasterIdLst>
  <p:sldIdLst>
    <p:sldId id="256" r:id="rId2"/>
    <p:sldId id="257" r:id="rId3"/>
    <p:sldId id="307" r:id="rId4"/>
    <p:sldId id="259" r:id="rId5"/>
    <p:sldId id="263" r:id="rId6"/>
    <p:sldId id="271" r:id="rId7"/>
    <p:sldId id="308" r:id="rId8"/>
    <p:sldId id="309" r:id="rId9"/>
    <p:sldId id="269" r:id="rId10"/>
    <p:sldId id="311" r:id="rId11"/>
    <p:sldId id="312" r:id="rId12"/>
    <p:sldId id="310" r:id="rId13"/>
    <p:sldId id="276"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5546155-F59F-482C-BFB3-AD6C4AB7356C}">
  <a:tblStyle styleId="{55546155-F59F-482C-BFB3-AD6C4AB7356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autoAdjust="0"/>
    <p:restoredTop sz="94660"/>
  </p:normalViewPr>
  <p:slideViewPr>
    <p:cSldViewPr snapToGrid="0">
      <p:cViewPr varScale="1">
        <p:scale>
          <a:sx n="134" d="100"/>
          <a:sy n="134" d="100"/>
        </p:scale>
        <p:origin x="702"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p:cNvGrpSpPr/>
        <p:nvPr/>
      </p:nvGrpSpPr>
      <p:grpSpPr>
        <a:xfrm>
          <a:off x="0" y="0"/>
          <a:ext cx="0" cy="0"/>
          <a:chOff x="0" y="0"/>
          <a:chExt cx="0" cy="0"/>
        </a:xfrm>
      </p:grpSpPr>
      <p:sp>
        <p:nvSpPr>
          <p:cNvPr id="891" name="Google Shape;891;g6b9affecee_0_320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6b9affecee_0_320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4635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p:cNvGrpSpPr/>
        <p:nvPr/>
      </p:nvGrpSpPr>
      <p:grpSpPr>
        <a:xfrm>
          <a:off x="0" y="0"/>
          <a:ext cx="0" cy="0"/>
          <a:chOff x="0" y="0"/>
          <a:chExt cx="0" cy="0"/>
        </a:xfrm>
      </p:grpSpPr>
      <p:sp>
        <p:nvSpPr>
          <p:cNvPr id="891" name="Google Shape;891;g6b9affecee_0_320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6b9affecee_0_320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76337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6b5a0b769d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62079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p:cNvGrpSpPr/>
        <p:nvPr/>
      </p:nvGrpSpPr>
      <p:grpSpPr>
        <a:xfrm>
          <a:off x="0" y="0"/>
          <a:ext cx="0" cy="0"/>
          <a:chOff x="0" y="0"/>
          <a:chExt cx="0" cy="0"/>
        </a:xfrm>
      </p:grpSpPr>
      <p:sp>
        <p:nvSpPr>
          <p:cNvPr id="1020" name="Google Shape;1020;g6ba8e432a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6ba8e432a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6ba8e432a2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6ba8e432a2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a:extLst>
            <a:ext uri="{FF2B5EF4-FFF2-40B4-BE49-F238E27FC236}">
              <a16:creationId xmlns:a16="http://schemas.microsoft.com/office/drawing/2014/main" id="{F2048E43-D5C4-A01C-C349-F3BF0859B6CB}"/>
            </a:ext>
          </a:extLst>
        </p:cNvPr>
        <p:cNvGrpSpPr/>
        <p:nvPr/>
      </p:nvGrpSpPr>
      <p:grpSpPr>
        <a:xfrm>
          <a:off x="0" y="0"/>
          <a:ext cx="0" cy="0"/>
          <a:chOff x="0" y="0"/>
          <a:chExt cx="0" cy="0"/>
        </a:xfrm>
      </p:grpSpPr>
      <p:sp>
        <p:nvSpPr>
          <p:cNvPr id="254" name="Google Shape;254;g6ba8e432a2_1_53:notes">
            <a:extLst>
              <a:ext uri="{FF2B5EF4-FFF2-40B4-BE49-F238E27FC236}">
                <a16:creationId xmlns:a16="http://schemas.microsoft.com/office/drawing/2014/main" id="{D6B6CCAD-A1AF-2B1E-BAA6-218B0E550CA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6ba8e432a2_1_53:notes">
            <a:extLst>
              <a:ext uri="{FF2B5EF4-FFF2-40B4-BE49-F238E27FC236}">
                <a16:creationId xmlns:a16="http://schemas.microsoft.com/office/drawing/2014/main" id="{9B3962E2-085F-E363-A3D2-59960A629E9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54376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6b5a0b769d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6b9affecee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6b9affecee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8"/>
        <p:cNvGrpSpPr/>
        <p:nvPr/>
      </p:nvGrpSpPr>
      <p:grpSpPr>
        <a:xfrm>
          <a:off x="0" y="0"/>
          <a:ext cx="0" cy="0"/>
          <a:chOff x="0" y="0"/>
          <a:chExt cx="0" cy="0"/>
        </a:xfrm>
      </p:grpSpPr>
      <p:sp>
        <p:nvSpPr>
          <p:cNvPr id="929" name="Google Shape;929;g6ba8e432a2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0" name="Google Shape;930;g6ba8e432a2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a:extLst>
            <a:ext uri="{FF2B5EF4-FFF2-40B4-BE49-F238E27FC236}">
              <a16:creationId xmlns:a16="http://schemas.microsoft.com/office/drawing/2014/main" id="{696E388B-C0E8-0A6D-A7E3-72CBAD784C20}"/>
            </a:ext>
          </a:extLst>
        </p:cNvPr>
        <p:cNvGrpSpPr/>
        <p:nvPr/>
      </p:nvGrpSpPr>
      <p:grpSpPr>
        <a:xfrm>
          <a:off x="0" y="0"/>
          <a:ext cx="0" cy="0"/>
          <a:chOff x="0" y="0"/>
          <a:chExt cx="0" cy="0"/>
        </a:xfrm>
      </p:grpSpPr>
      <p:sp>
        <p:nvSpPr>
          <p:cNvPr id="254" name="Google Shape;254;g6ba8e432a2_1_53:notes">
            <a:extLst>
              <a:ext uri="{FF2B5EF4-FFF2-40B4-BE49-F238E27FC236}">
                <a16:creationId xmlns:a16="http://schemas.microsoft.com/office/drawing/2014/main" id="{F985E7DB-712D-A1FB-5B5F-1D8A9CFF15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6ba8e432a2_1_53:notes">
            <a:extLst>
              <a:ext uri="{FF2B5EF4-FFF2-40B4-BE49-F238E27FC236}">
                <a16:creationId xmlns:a16="http://schemas.microsoft.com/office/drawing/2014/main" id="{10175D91-9602-81E6-EB57-5B16FD369E1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46012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p:cNvGrpSpPr/>
        <p:nvPr/>
      </p:nvGrpSpPr>
      <p:grpSpPr>
        <a:xfrm>
          <a:off x="0" y="0"/>
          <a:ext cx="0" cy="0"/>
          <a:chOff x="0" y="0"/>
          <a:chExt cx="0" cy="0"/>
        </a:xfrm>
      </p:grpSpPr>
      <p:sp>
        <p:nvSpPr>
          <p:cNvPr id="891" name="Google Shape;891;g6b9affecee_0_320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6b9affecee_0_320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72587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p:cNvGrpSpPr/>
        <p:nvPr/>
      </p:nvGrpSpPr>
      <p:grpSpPr>
        <a:xfrm>
          <a:off x="0" y="0"/>
          <a:ext cx="0" cy="0"/>
          <a:chOff x="0" y="0"/>
          <a:chExt cx="0" cy="0"/>
        </a:xfrm>
      </p:grpSpPr>
      <p:sp>
        <p:nvSpPr>
          <p:cNvPr id="891" name="Google Shape;891;g6b9affecee_0_320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6b9affecee_0_320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23404" y="1130675"/>
            <a:ext cx="3618000" cy="20526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chemeClr val="accent6"/>
              </a:buClr>
              <a:buSzPts val="6000"/>
              <a:buNone/>
              <a:defRPr sz="6000">
                <a:solidFill>
                  <a:schemeClr val="accent6"/>
                </a:solidFill>
              </a:defRPr>
            </a:lvl1pPr>
            <a:lvl2pPr lvl="1">
              <a:spcBef>
                <a:spcPts val="0"/>
              </a:spcBef>
              <a:spcAft>
                <a:spcPts val="0"/>
              </a:spcAft>
              <a:buClr>
                <a:schemeClr val="accent6"/>
              </a:buClr>
              <a:buSzPts val="5200"/>
              <a:buNone/>
              <a:defRPr sz="5200">
                <a:solidFill>
                  <a:schemeClr val="accent6"/>
                </a:solidFill>
              </a:defRPr>
            </a:lvl2pPr>
            <a:lvl3pPr lvl="2">
              <a:spcBef>
                <a:spcPts val="0"/>
              </a:spcBef>
              <a:spcAft>
                <a:spcPts val="0"/>
              </a:spcAft>
              <a:buClr>
                <a:schemeClr val="accent6"/>
              </a:buClr>
              <a:buSzPts val="5200"/>
              <a:buNone/>
              <a:defRPr sz="5200">
                <a:solidFill>
                  <a:schemeClr val="accent6"/>
                </a:solidFill>
              </a:defRPr>
            </a:lvl3pPr>
            <a:lvl4pPr lvl="3">
              <a:spcBef>
                <a:spcPts val="0"/>
              </a:spcBef>
              <a:spcAft>
                <a:spcPts val="0"/>
              </a:spcAft>
              <a:buClr>
                <a:schemeClr val="accent6"/>
              </a:buClr>
              <a:buSzPts val="5200"/>
              <a:buNone/>
              <a:defRPr sz="5200">
                <a:solidFill>
                  <a:schemeClr val="accent6"/>
                </a:solidFill>
              </a:defRPr>
            </a:lvl4pPr>
            <a:lvl5pPr lvl="4">
              <a:spcBef>
                <a:spcPts val="0"/>
              </a:spcBef>
              <a:spcAft>
                <a:spcPts val="0"/>
              </a:spcAft>
              <a:buClr>
                <a:schemeClr val="accent6"/>
              </a:buClr>
              <a:buSzPts val="5200"/>
              <a:buNone/>
              <a:defRPr sz="5200">
                <a:solidFill>
                  <a:schemeClr val="accent6"/>
                </a:solidFill>
              </a:defRPr>
            </a:lvl5pPr>
            <a:lvl6pPr lvl="5">
              <a:spcBef>
                <a:spcPts val="0"/>
              </a:spcBef>
              <a:spcAft>
                <a:spcPts val="0"/>
              </a:spcAft>
              <a:buClr>
                <a:schemeClr val="accent6"/>
              </a:buClr>
              <a:buSzPts val="5200"/>
              <a:buNone/>
              <a:defRPr sz="5200">
                <a:solidFill>
                  <a:schemeClr val="accent6"/>
                </a:solidFill>
              </a:defRPr>
            </a:lvl6pPr>
            <a:lvl7pPr lvl="6">
              <a:spcBef>
                <a:spcPts val="0"/>
              </a:spcBef>
              <a:spcAft>
                <a:spcPts val="0"/>
              </a:spcAft>
              <a:buClr>
                <a:schemeClr val="accent6"/>
              </a:buClr>
              <a:buSzPts val="5200"/>
              <a:buNone/>
              <a:defRPr sz="5200">
                <a:solidFill>
                  <a:schemeClr val="accent6"/>
                </a:solidFill>
              </a:defRPr>
            </a:lvl7pPr>
            <a:lvl8pPr lvl="7">
              <a:spcBef>
                <a:spcPts val="0"/>
              </a:spcBef>
              <a:spcAft>
                <a:spcPts val="0"/>
              </a:spcAft>
              <a:buClr>
                <a:schemeClr val="accent6"/>
              </a:buClr>
              <a:buSzPts val="5200"/>
              <a:buNone/>
              <a:defRPr sz="5200">
                <a:solidFill>
                  <a:schemeClr val="accent6"/>
                </a:solidFill>
              </a:defRPr>
            </a:lvl8pPr>
            <a:lvl9pPr lvl="8">
              <a:spcBef>
                <a:spcPts val="0"/>
              </a:spcBef>
              <a:spcAft>
                <a:spcPts val="0"/>
              </a:spcAft>
              <a:buClr>
                <a:schemeClr val="accent6"/>
              </a:buClr>
              <a:buSzPts val="5200"/>
              <a:buNone/>
              <a:defRPr sz="5200">
                <a:solidFill>
                  <a:schemeClr val="accent6"/>
                </a:solidFill>
              </a:defRPr>
            </a:lvl9pPr>
          </a:lstStyle>
          <a:p>
            <a:endParaRPr/>
          </a:p>
        </p:txBody>
      </p:sp>
      <p:sp>
        <p:nvSpPr>
          <p:cNvPr id="10" name="Google Shape;10;p2"/>
          <p:cNvSpPr txBox="1">
            <a:spLocks noGrp="1"/>
          </p:cNvSpPr>
          <p:nvPr>
            <p:ph type="subTitle" idx="1"/>
          </p:nvPr>
        </p:nvSpPr>
        <p:spPr>
          <a:xfrm>
            <a:off x="623400" y="3372625"/>
            <a:ext cx="36180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878850" y="1228675"/>
            <a:ext cx="73863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7" name="Google Shape;17;p4"/>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18" name="Google Shape;18;p4"/>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26" name="Google Shape;26;p6"/>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6"/>
              </a:buClr>
              <a:buSzPts val="3000"/>
              <a:buNone/>
              <a:defRPr sz="3000">
                <a:solidFill>
                  <a:schemeClr val="accent6"/>
                </a:solidFill>
              </a:defRPr>
            </a:lvl1pPr>
            <a:lvl2pPr lvl="1" algn="ctr">
              <a:spcBef>
                <a:spcPts val="0"/>
              </a:spcBef>
              <a:spcAft>
                <a:spcPts val="0"/>
              </a:spcAft>
              <a:buClr>
                <a:schemeClr val="accent6"/>
              </a:buClr>
              <a:buSzPts val="2400"/>
              <a:buNone/>
              <a:defRPr sz="2400">
                <a:solidFill>
                  <a:schemeClr val="accent6"/>
                </a:solidFill>
              </a:defRPr>
            </a:lvl2pPr>
            <a:lvl3pPr lvl="2" algn="ctr">
              <a:spcBef>
                <a:spcPts val="0"/>
              </a:spcBef>
              <a:spcAft>
                <a:spcPts val="0"/>
              </a:spcAft>
              <a:buClr>
                <a:schemeClr val="accent6"/>
              </a:buClr>
              <a:buSzPts val="2400"/>
              <a:buNone/>
              <a:defRPr sz="2400">
                <a:solidFill>
                  <a:schemeClr val="accent6"/>
                </a:solidFill>
              </a:defRPr>
            </a:lvl3pPr>
            <a:lvl4pPr lvl="3" algn="ctr">
              <a:spcBef>
                <a:spcPts val="0"/>
              </a:spcBef>
              <a:spcAft>
                <a:spcPts val="0"/>
              </a:spcAft>
              <a:buClr>
                <a:schemeClr val="accent6"/>
              </a:buClr>
              <a:buSzPts val="2400"/>
              <a:buNone/>
              <a:defRPr sz="2400">
                <a:solidFill>
                  <a:schemeClr val="accent6"/>
                </a:solidFill>
              </a:defRPr>
            </a:lvl4pPr>
            <a:lvl5pPr lvl="4" algn="ctr">
              <a:spcBef>
                <a:spcPts val="0"/>
              </a:spcBef>
              <a:spcAft>
                <a:spcPts val="0"/>
              </a:spcAft>
              <a:buClr>
                <a:schemeClr val="accent6"/>
              </a:buClr>
              <a:buSzPts val="2400"/>
              <a:buNone/>
              <a:defRPr sz="2400">
                <a:solidFill>
                  <a:schemeClr val="accent6"/>
                </a:solidFill>
              </a:defRPr>
            </a:lvl5pPr>
            <a:lvl6pPr lvl="5" algn="ctr">
              <a:spcBef>
                <a:spcPts val="0"/>
              </a:spcBef>
              <a:spcAft>
                <a:spcPts val="0"/>
              </a:spcAft>
              <a:buClr>
                <a:schemeClr val="accent6"/>
              </a:buClr>
              <a:buSzPts val="2400"/>
              <a:buNone/>
              <a:defRPr sz="2400">
                <a:solidFill>
                  <a:schemeClr val="accent6"/>
                </a:solidFill>
              </a:defRPr>
            </a:lvl6pPr>
            <a:lvl7pPr lvl="6" algn="ctr">
              <a:spcBef>
                <a:spcPts val="0"/>
              </a:spcBef>
              <a:spcAft>
                <a:spcPts val="0"/>
              </a:spcAft>
              <a:buClr>
                <a:schemeClr val="accent6"/>
              </a:buClr>
              <a:buSzPts val="2400"/>
              <a:buNone/>
              <a:defRPr sz="2400">
                <a:solidFill>
                  <a:schemeClr val="accent6"/>
                </a:solidFill>
              </a:defRPr>
            </a:lvl7pPr>
            <a:lvl8pPr lvl="7" algn="ctr">
              <a:spcBef>
                <a:spcPts val="0"/>
              </a:spcBef>
              <a:spcAft>
                <a:spcPts val="0"/>
              </a:spcAft>
              <a:buClr>
                <a:schemeClr val="accent6"/>
              </a:buClr>
              <a:buSzPts val="2400"/>
              <a:buNone/>
              <a:defRPr sz="2400">
                <a:solidFill>
                  <a:schemeClr val="accent6"/>
                </a:solidFill>
              </a:defRPr>
            </a:lvl8pPr>
            <a:lvl9pPr lvl="8" algn="ctr">
              <a:spcBef>
                <a:spcPts val="0"/>
              </a:spcBef>
              <a:spcAft>
                <a:spcPts val="0"/>
              </a:spcAft>
              <a:buClr>
                <a:schemeClr val="accent6"/>
              </a:buClr>
              <a:buSzPts val="2400"/>
              <a:buNone/>
              <a:defRPr sz="2400">
                <a:solidFill>
                  <a:schemeClr val="accent6"/>
                </a:solidFill>
              </a:defRPr>
            </a:lvl9pPr>
          </a:lstStyle>
          <a:p>
            <a:endParaRPr/>
          </a:p>
        </p:txBody>
      </p:sp>
      <p:sp>
        <p:nvSpPr>
          <p:cNvPr id="29" name="Google Shape;29;p7"/>
          <p:cNvSpPr txBox="1">
            <a:spLocks noGrp="1"/>
          </p:cNvSpPr>
          <p:nvPr>
            <p:ph type="body" idx="1"/>
          </p:nvPr>
        </p:nvSpPr>
        <p:spPr>
          <a:xfrm>
            <a:off x="5578375" y="2125700"/>
            <a:ext cx="2666400" cy="19083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SzPts val="1600"/>
              <a:buChar char="●"/>
              <a:defRPr sz="1600"/>
            </a:lvl1pPr>
            <a:lvl2pPr marL="914400" lvl="1" indent="-330200">
              <a:spcBef>
                <a:spcPts val="1600"/>
              </a:spcBef>
              <a:spcAft>
                <a:spcPts val="0"/>
              </a:spcAft>
              <a:buSzPts val="1600"/>
              <a:buChar char="○"/>
              <a:defRPr sz="1600"/>
            </a:lvl2pPr>
            <a:lvl3pPr marL="1371600" lvl="2" indent="-330200">
              <a:spcBef>
                <a:spcPts val="1600"/>
              </a:spcBef>
              <a:spcAft>
                <a:spcPts val="0"/>
              </a:spcAft>
              <a:buSzPts val="1600"/>
              <a:buChar char="■"/>
              <a:defRPr sz="1600"/>
            </a:lvl3pPr>
            <a:lvl4pPr marL="1828800" lvl="3" indent="-330200">
              <a:spcBef>
                <a:spcPts val="1600"/>
              </a:spcBef>
              <a:spcAft>
                <a:spcPts val="0"/>
              </a:spcAft>
              <a:buSzPts val="1600"/>
              <a:buChar char="●"/>
              <a:defRPr sz="1600"/>
            </a:lvl4pPr>
            <a:lvl5pPr marL="2286000" lvl="4" indent="-330200">
              <a:spcBef>
                <a:spcPts val="1600"/>
              </a:spcBef>
              <a:spcAft>
                <a:spcPts val="0"/>
              </a:spcAft>
              <a:buSzPts val="1600"/>
              <a:buChar char="○"/>
              <a:defRPr sz="1600"/>
            </a:lvl5pPr>
            <a:lvl6pPr marL="2743200" lvl="5" indent="-330200">
              <a:spcBef>
                <a:spcPts val="1600"/>
              </a:spcBef>
              <a:spcAft>
                <a:spcPts val="0"/>
              </a:spcAft>
              <a:buSzPts val="1600"/>
              <a:buChar char="■"/>
              <a:defRPr sz="1600"/>
            </a:lvl6pPr>
            <a:lvl7pPr marL="3200400" lvl="6" indent="-330200">
              <a:spcBef>
                <a:spcPts val="1600"/>
              </a:spcBef>
              <a:spcAft>
                <a:spcPts val="0"/>
              </a:spcAft>
              <a:buSzPts val="1600"/>
              <a:buChar char="●"/>
              <a:defRPr sz="1600"/>
            </a:lvl7pPr>
            <a:lvl8pPr marL="3657600" lvl="7" indent="-330200">
              <a:spcBef>
                <a:spcPts val="1600"/>
              </a:spcBef>
              <a:spcAft>
                <a:spcPts val="0"/>
              </a:spcAft>
              <a:buSzPts val="1600"/>
              <a:buChar char="○"/>
              <a:defRPr sz="1600"/>
            </a:lvl8pPr>
            <a:lvl9pPr marL="4114800" lvl="8" indent="-330200">
              <a:spcBef>
                <a:spcPts val="1600"/>
              </a:spcBef>
              <a:spcAft>
                <a:spcPts val="1600"/>
              </a:spcAft>
              <a:buSzPts val="1600"/>
              <a:buChar char="■"/>
              <a:defRPr sz="1600"/>
            </a:lvl9pPr>
          </a:lstStyle>
          <a:p>
            <a:endParaRPr/>
          </a:p>
        </p:txBody>
      </p:sp>
      <p:cxnSp>
        <p:nvCxnSpPr>
          <p:cNvPr id="30" name="Google Shape;30;p7"/>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
        <p:cNvGrpSpPr/>
        <p:nvPr/>
      </p:nvGrpSpPr>
      <p:grpSpPr>
        <a:xfrm>
          <a:off x="0" y="0"/>
          <a:ext cx="0" cy="0"/>
          <a:chOff x="0" y="0"/>
          <a:chExt cx="0" cy="0"/>
        </a:xfrm>
      </p:grpSpPr>
      <p:sp>
        <p:nvSpPr>
          <p:cNvPr id="39" name="Google Shape;39;p10"/>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40" name="Google Shape;40;p10"/>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1"/>
        <p:cNvGrpSpPr/>
        <p:nvPr/>
      </p:nvGrpSpPr>
      <p:grpSpPr>
        <a:xfrm>
          <a:off x="0" y="0"/>
          <a:ext cx="0" cy="0"/>
          <a:chOff x="0" y="0"/>
          <a:chExt cx="0" cy="0"/>
        </a:xfrm>
      </p:grpSpPr>
      <p:sp>
        <p:nvSpPr>
          <p:cNvPr id="42" name="Google Shape;42;p11"/>
          <p:cNvSpPr txBox="1">
            <a:spLocks noGrp="1"/>
          </p:cNvSpPr>
          <p:nvPr>
            <p:ph type="title" hasCustomPrompt="1"/>
          </p:nvPr>
        </p:nvSpPr>
        <p:spPr>
          <a:xfrm>
            <a:off x="712150" y="1182325"/>
            <a:ext cx="4395600" cy="19635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6"/>
              </a:buClr>
              <a:buSzPts val="9600"/>
              <a:buNone/>
              <a:defRPr sz="9600">
                <a:solidFill>
                  <a:schemeClr val="accent6"/>
                </a:solidFill>
              </a:defRPr>
            </a:lvl1pPr>
            <a:lvl2pPr lvl="1" algn="r">
              <a:spcBef>
                <a:spcPts val="0"/>
              </a:spcBef>
              <a:spcAft>
                <a:spcPts val="0"/>
              </a:spcAft>
              <a:buSzPts val="12000"/>
              <a:buNone/>
              <a:defRPr sz="12000"/>
            </a:lvl2pPr>
            <a:lvl3pPr lvl="2" algn="r">
              <a:spcBef>
                <a:spcPts val="0"/>
              </a:spcBef>
              <a:spcAft>
                <a:spcPts val="0"/>
              </a:spcAft>
              <a:buSzPts val="12000"/>
              <a:buNone/>
              <a:defRPr sz="12000"/>
            </a:lvl3pPr>
            <a:lvl4pPr lvl="3" algn="r">
              <a:spcBef>
                <a:spcPts val="0"/>
              </a:spcBef>
              <a:spcAft>
                <a:spcPts val="0"/>
              </a:spcAft>
              <a:buSzPts val="12000"/>
              <a:buNone/>
              <a:defRPr sz="12000"/>
            </a:lvl4pPr>
            <a:lvl5pPr lvl="4" algn="r">
              <a:spcBef>
                <a:spcPts val="0"/>
              </a:spcBef>
              <a:spcAft>
                <a:spcPts val="0"/>
              </a:spcAft>
              <a:buSzPts val="12000"/>
              <a:buNone/>
              <a:defRPr sz="12000"/>
            </a:lvl5pPr>
            <a:lvl6pPr lvl="5" algn="r">
              <a:spcBef>
                <a:spcPts val="0"/>
              </a:spcBef>
              <a:spcAft>
                <a:spcPts val="0"/>
              </a:spcAft>
              <a:buSzPts val="12000"/>
              <a:buNone/>
              <a:defRPr sz="12000"/>
            </a:lvl6pPr>
            <a:lvl7pPr lvl="6" algn="r">
              <a:spcBef>
                <a:spcPts val="0"/>
              </a:spcBef>
              <a:spcAft>
                <a:spcPts val="0"/>
              </a:spcAft>
              <a:buSzPts val="12000"/>
              <a:buNone/>
              <a:defRPr sz="12000"/>
            </a:lvl7pPr>
            <a:lvl8pPr lvl="7" algn="r">
              <a:spcBef>
                <a:spcPts val="0"/>
              </a:spcBef>
              <a:spcAft>
                <a:spcPts val="0"/>
              </a:spcAft>
              <a:buSzPts val="12000"/>
              <a:buNone/>
              <a:defRPr sz="12000"/>
            </a:lvl8pPr>
            <a:lvl9pPr lvl="8" algn="r">
              <a:spcBef>
                <a:spcPts val="0"/>
              </a:spcBef>
              <a:spcAft>
                <a:spcPts val="0"/>
              </a:spcAft>
              <a:buSzPts val="12000"/>
              <a:buNone/>
              <a:defRPr sz="12000"/>
            </a:lvl9pPr>
          </a:lstStyle>
          <a:p>
            <a:r>
              <a:t>xx%</a:t>
            </a:r>
          </a:p>
        </p:txBody>
      </p:sp>
      <p:sp>
        <p:nvSpPr>
          <p:cNvPr id="43" name="Google Shape;43;p11"/>
          <p:cNvSpPr txBox="1">
            <a:spLocks noGrp="1"/>
          </p:cNvSpPr>
          <p:nvPr>
            <p:ph type="body" idx="1"/>
          </p:nvPr>
        </p:nvSpPr>
        <p:spPr>
          <a:xfrm>
            <a:off x="749477" y="3228425"/>
            <a:ext cx="4298400" cy="1300800"/>
          </a:xfrm>
          <a:prstGeom prst="rect">
            <a:avLst/>
          </a:prstGeom>
        </p:spPr>
        <p:txBody>
          <a:bodyPr spcFirstLastPara="1" wrap="square" lIns="91425" tIns="91425" rIns="91425" bIns="91425" anchor="t" anchorCtr="0">
            <a:noAutofit/>
          </a:bodyPr>
          <a:lstStyle>
            <a:lvl1pPr marL="457200" lvl="0" indent="-342900" algn="r">
              <a:spcBef>
                <a:spcPts val="0"/>
              </a:spcBef>
              <a:spcAft>
                <a:spcPts val="0"/>
              </a:spcAft>
              <a:buSzPts val="1800"/>
              <a:buChar char="●"/>
              <a:defRPr/>
            </a:lvl1pPr>
            <a:lvl2pPr marL="914400" lvl="1" indent="-317500" algn="r">
              <a:spcBef>
                <a:spcPts val="1600"/>
              </a:spcBef>
              <a:spcAft>
                <a:spcPts val="0"/>
              </a:spcAft>
              <a:buSzPts val="1400"/>
              <a:buChar char="○"/>
              <a:defRPr/>
            </a:lvl2pPr>
            <a:lvl3pPr marL="1371600" lvl="2" indent="-317500" algn="r">
              <a:spcBef>
                <a:spcPts val="1600"/>
              </a:spcBef>
              <a:spcAft>
                <a:spcPts val="0"/>
              </a:spcAft>
              <a:buSzPts val="1400"/>
              <a:buChar char="■"/>
              <a:defRPr/>
            </a:lvl3pPr>
            <a:lvl4pPr marL="1828800" lvl="3" indent="-317500" algn="r">
              <a:spcBef>
                <a:spcPts val="1600"/>
              </a:spcBef>
              <a:spcAft>
                <a:spcPts val="0"/>
              </a:spcAft>
              <a:buSzPts val="1400"/>
              <a:buChar char="●"/>
              <a:defRPr/>
            </a:lvl4pPr>
            <a:lvl5pPr marL="2286000" lvl="4" indent="-317500" algn="r">
              <a:spcBef>
                <a:spcPts val="1600"/>
              </a:spcBef>
              <a:spcAft>
                <a:spcPts val="0"/>
              </a:spcAft>
              <a:buSzPts val="1400"/>
              <a:buChar char="○"/>
              <a:defRPr/>
            </a:lvl5pPr>
            <a:lvl6pPr marL="2743200" lvl="5" indent="-317500" algn="r">
              <a:spcBef>
                <a:spcPts val="1600"/>
              </a:spcBef>
              <a:spcAft>
                <a:spcPts val="0"/>
              </a:spcAft>
              <a:buSzPts val="1400"/>
              <a:buChar char="■"/>
              <a:defRPr/>
            </a:lvl6pPr>
            <a:lvl7pPr marL="3200400" lvl="6" indent="-317500" algn="r">
              <a:spcBef>
                <a:spcPts val="1600"/>
              </a:spcBef>
              <a:spcAft>
                <a:spcPts val="0"/>
              </a:spcAft>
              <a:buSzPts val="1400"/>
              <a:buChar char="●"/>
              <a:defRPr/>
            </a:lvl7pPr>
            <a:lvl8pPr marL="3657600" lvl="7" indent="-317500" algn="r">
              <a:spcBef>
                <a:spcPts val="1600"/>
              </a:spcBef>
              <a:spcAft>
                <a:spcPts val="0"/>
              </a:spcAft>
              <a:buSzPts val="1400"/>
              <a:buChar char="○"/>
              <a:defRPr/>
            </a:lvl8pPr>
            <a:lvl9pPr marL="4114800" lvl="8" indent="-317500" algn="r">
              <a:spcBef>
                <a:spcPts val="1600"/>
              </a:spcBef>
              <a:spcAft>
                <a:spcPts val="160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4"/>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ext">
  <p:cSld name="ONE_COLUMN_TEXT_1_1">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67" name="Google Shape;67;p15"/>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
        <p:nvSpPr>
          <p:cNvPr id="68" name="Google Shape;68;p15"/>
          <p:cNvSpPr txBox="1">
            <a:spLocks noGrp="1"/>
          </p:cNvSpPr>
          <p:nvPr>
            <p:ph type="subTitle" idx="1"/>
          </p:nvPr>
        </p:nvSpPr>
        <p:spPr>
          <a:xfrm>
            <a:off x="2976000" y="3394475"/>
            <a:ext cx="3192000" cy="142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ECF8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1pPr>
            <a:lvl2pPr lvl="1">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2pPr>
            <a:lvl3pPr lvl="2">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3pPr>
            <a:lvl4pPr lvl="3">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4pPr>
            <a:lvl5pPr lvl="4">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5pPr>
            <a:lvl6pPr lvl="5">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6pPr>
            <a:lvl7pPr lvl="6">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7pPr>
            <a:lvl8pPr lvl="7">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8pPr>
            <a:lvl9pPr lvl="8">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rgbClr val="434343"/>
              </a:buClr>
              <a:buSzPts val="1800"/>
              <a:buFont typeface="Roboto"/>
              <a:buChar char="●"/>
              <a:defRPr sz="1800">
                <a:solidFill>
                  <a:srgbClr val="434343"/>
                </a:solidFill>
                <a:latin typeface="Roboto"/>
                <a:ea typeface="Roboto"/>
                <a:cs typeface="Roboto"/>
                <a:sym typeface="Roboto"/>
              </a:defRPr>
            </a:lvl1pPr>
            <a:lvl2pPr marL="914400" lvl="1"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2pPr>
            <a:lvl3pPr marL="1371600" lvl="2"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3pPr>
            <a:lvl4pPr marL="1828800" lvl="3"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4pPr>
            <a:lvl5pPr marL="2286000" lvl="4"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5pPr>
            <a:lvl6pPr marL="2743200" lvl="5"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6pPr>
            <a:lvl7pPr marL="3200400" lvl="6"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7pPr>
            <a:lvl8pPr marL="3657600" lvl="7"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8pPr>
            <a:lvl9pPr marL="4114800" lvl="8" indent="-317500">
              <a:lnSpc>
                <a:spcPct val="100000"/>
              </a:lnSpc>
              <a:spcBef>
                <a:spcPts val="1600"/>
              </a:spcBef>
              <a:spcAft>
                <a:spcPts val="1600"/>
              </a:spcAft>
              <a:buClr>
                <a:srgbClr val="434343"/>
              </a:buClr>
              <a:buSzPts val="1400"/>
              <a:buFont typeface="Roboto"/>
              <a:buChar char="■"/>
              <a:defRPr>
                <a:solidFill>
                  <a:srgbClr val="434343"/>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3" r:id="rId4"/>
    <p:sldLayoutId id="2147483656" r:id="rId5"/>
    <p:sldLayoutId id="2147483657" r:id="rId6"/>
    <p:sldLayoutId id="2147483658" r:id="rId7"/>
    <p:sldLayoutId id="2147483661"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grpSp>
        <p:nvGrpSpPr>
          <p:cNvPr id="149" name="Google Shape;149;p30"/>
          <p:cNvGrpSpPr/>
          <p:nvPr/>
        </p:nvGrpSpPr>
        <p:grpSpPr>
          <a:xfrm>
            <a:off x="4020093" y="607663"/>
            <a:ext cx="5065148" cy="3795451"/>
            <a:chOff x="936525" y="238100"/>
            <a:chExt cx="5319975" cy="3986400"/>
          </a:xfrm>
        </p:grpSpPr>
        <p:sp>
          <p:nvSpPr>
            <p:cNvPr id="150" name="Google Shape;150;p30"/>
            <p:cNvSpPr/>
            <p:nvPr/>
          </p:nvSpPr>
          <p:spPr>
            <a:xfrm>
              <a:off x="1585950" y="238100"/>
              <a:ext cx="4670550" cy="3949625"/>
            </a:xfrm>
            <a:custGeom>
              <a:avLst/>
              <a:gdLst/>
              <a:ahLst/>
              <a:cxnLst/>
              <a:rect l="l" t="t" r="r" b="b"/>
              <a:pathLst>
                <a:path w="186822" h="157985" extrusionOk="0">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rgbClr val="FF5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0"/>
            <p:cNvSpPr/>
            <p:nvPr/>
          </p:nvSpPr>
          <p:spPr>
            <a:xfrm>
              <a:off x="936525" y="2497025"/>
              <a:ext cx="659925" cy="801900"/>
            </a:xfrm>
            <a:custGeom>
              <a:avLst/>
              <a:gdLst/>
              <a:ahLst/>
              <a:cxnLst/>
              <a:rect l="l" t="t" r="r" b="b"/>
              <a:pathLst>
                <a:path w="26397" h="32076" extrusionOk="0">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solidFill>
              <a:srgbClr val="FF5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0"/>
            <p:cNvSpPr/>
            <p:nvPr/>
          </p:nvSpPr>
          <p:spPr>
            <a:xfrm>
              <a:off x="1602825" y="3328450"/>
              <a:ext cx="359400" cy="312375"/>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rgbClr val="FF5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0"/>
            <p:cNvSpPr/>
            <p:nvPr/>
          </p:nvSpPr>
          <p:spPr>
            <a:xfrm>
              <a:off x="3230125" y="3806550"/>
              <a:ext cx="854375" cy="417950"/>
            </a:xfrm>
            <a:custGeom>
              <a:avLst/>
              <a:gdLst/>
              <a:ahLst/>
              <a:cxnLst/>
              <a:rect l="l" t="t" r="r" b="b"/>
              <a:pathLst>
                <a:path w="34175" h="16718" extrusionOk="0">
                  <a:moveTo>
                    <a:pt x="14322" y="0"/>
                  </a:moveTo>
                  <a:cubicBezTo>
                    <a:pt x="7249" y="0"/>
                    <a:pt x="1" y="1494"/>
                    <a:pt x="1937" y="7168"/>
                  </a:cubicBezTo>
                  <a:cubicBezTo>
                    <a:pt x="2738" y="9516"/>
                    <a:pt x="5431" y="10528"/>
                    <a:pt x="7804" y="11246"/>
                  </a:cubicBezTo>
                  <a:lnTo>
                    <a:pt x="23084" y="15864"/>
                  </a:lnTo>
                  <a:cubicBezTo>
                    <a:pt x="24492" y="16291"/>
                    <a:pt x="25966" y="16718"/>
                    <a:pt x="27416" y="16718"/>
                  </a:cubicBezTo>
                  <a:cubicBezTo>
                    <a:pt x="27959" y="16718"/>
                    <a:pt x="28498" y="16658"/>
                    <a:pt x="29029" y="16516"/>
                  </a:cubicBezTo>
                  <a:cubicBezTo>
                    <a:pt x="32440" y="15604"/>
                    <a:pt x="34174" y="11336"/>
                    <a:pt x="33114" y="7970"/>
                  </a:cubicBezTo>
                  <a:cubicBezTo>
                    <a:pt x="32054" y="4606"/>
                    <a:pt x="28883" y="2243"/>
                    <a:pt x="25509" y="1211"/>
                  </a:cubicBezTo>
                  <a:cubicBezTo>
                    <a:pt x="23765" y="677"/>
                    <a:pt x="19083" y="0"/>
                    <a:pt x="14322" y="0"/>
                  </a:cubicBezTo>
                  <a:close/>
                </a:path>
              </a:pathLst>
            </a:custGeom>
            <a:solidFill>
              <a:srgbClr val="FF5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0"/>
            <p:cNvSpPr/>
            <p:nvPr/>
          </p:nvSpPr>
          <p:spPr>
            <a:xfrm>
              <a:off x="5137450" y="870200"/>
              <a:ext cx="1025675" cy="624125"/>
            </a:xfrm>
            <a:custGeom>
              <a:avLst/>
              <a:gdLst/>
              <a:ahLst/>
              <a:cxnLst/>
              <a:rect l="l" t="t" r="r" b="b"/>
              <a:pathLst>
                <a:path w="41027" h="24965" extrusionOk="0">
                  <a:moveTo>
                    <a:pt x="25549" y="0"/>
                  </a:moveTo>
                  <a:cubicBezTo>
                    <a:pt x="18911" y="0"/>
                    <a:pt x="13145" y="3402"/>
                    <a:pt x="8571" y="8262"/>
                  </a:cubicBezTo>
                  <a:cubicBezTo>
                    <a:pt x="4815" y="12252"/>
                    <a:pt x="1" y="19959"/>
                    <a:pt x="7114" y="23937"/>
                  </a:cubicBezTo>
                  <a:cubicBezTo>
                    <a:pt x="8457" y="24688"/>
                    <a:pt x="9936" y="24964"/>
                    <a:pt x="11463" y="24964"/>
                  </a:cubicBezTo>
                  <a:cubicBezTo>
                    <a:pt x="13537" y="24964"/>
                    <a:pt x="15699" y="24453"/>
                    <a:pt x="17723" y="23927"/>
                  </a:cubicBezTo>
                  <a:lnTo>
                    <a:pt x="31486" y="20348"/>
                  </a:lnTo>
                  <a:cubicBezTo>
                    <a:pt x="33714" y="19769"/>
                    <a:pt x="36033" y="19142"/>
                    <a:pt x="37758" y="17616"/>
                  </a:cubicBezTo>
                  <a:cubicBezTo>
                    <a:pt x="40848" y="14880"/>
                    <a:pt x="41027" y="9774"/>
                    <a:pt x="38820" y="6286"/>
                  </a:cubicBezTo>
                  <a:cubicBezTo>
                    <a:pt x="36613" y="2799"/>
                    <a:pt x="32548" y="821"/>
                    <a:pt x="28466" y="217"/>
                  </a:cubicBezTo>
                  <a:cubicBezTo>
                    <a:pt x="27476" y="71"/>
                    <a:pt x="26504" y="0"/>
                    <a:pt x="25549" y="0"/>
                  </a:cubicBezTo>
                  <a:close/>
                </a:path>
              </a:pathLst>
            </a:custGeom>
            <a:solidFill>
              <a:srgbClr val="FF5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 name="Google Shape;155;p30"/>
          <p:cNvSpPr txBox="1">
            <a:spLocks noGrp="1"/>
          </p:cNvSpPr>
          <p:nvPr>
            <p:ph type="ctrTitle"/>
          </p:nvPr>
        </p:nvSpPr>
        <p:spPr>
          <a:xfrm>
            <a:off x="623404" y="961821"/>
            <a:ext cx="3618000" cy="340628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br>
              <a:rPr lang="en" dirty="0"/>
            </a:br>
            <a:r>
              <a:rPr lang="en" dirty="0"/>
              <a:t>ONLINE</a:t>
            </a:r>
            <a:br>
              <a:rPr lang="en" dirty="0"/>
            </a:br>
            <a:r>
              <a:rPr lang="en" dirty="0"/>
              <a:t>FOOD DELIVERY APP</a:t>
            </a:r>
            <a:endParaRPr dirty="0"/>
          </a:p>
        </p:txBody>
      </p:sp>
      <p:sp>
        <p:nvSpPr>
          <p:cNvPr id="156" name="Google Shape;156;p30"/>
          <p:cNvSpPr txBox="1">
            <a:spLocks noGrp="1"/>
          </p:cNvSpPr>
          <p:nvPr>
            <p:ph type="subTitle" idx="1"/>
          </p:nvPr>
        </p:nvSpPr>
        <p:spPr>
          <a:xfrm>
            <a:off x="623400" y="3372625"/>
            <a:ext cx="33966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grpSp>
        <p:nvGrpSpPr>
          <p:cNvPr id="158" name="Google Shape;158;p30"/>
          <p:cNvGrpSpPr/>
          <p:nvPr/>
        </p:nvGrpSpPr>
        <p:grpSpPr>
          <a:xfrm>
            <a:off x="4760184" y="632680"/>
            <a:ext cx="4717227" cy="4962536"/>
            <a:chOff x="1713850" y="264375"/>
            <a:chExt cx="4954550" cy="5212200"/>
          </a:xfrm>
        </p:grpSpPr>
        <p:sp>
          <p:nvSpPr>
            <p:cNvPr id="159" name="Google Shape;159;p30"/>
            <p:cNvSpPr/>
            <p:nvPr/>
          </p:nvSpPr>
          <p:spPr>
            <a:xfrm>
              <a:off x="2555400" y="2170725"/>
              <a:ext cx="694500" cy="332500"/>
            </a:xfrm>
            <a:custGeom>
              <a:avLst/>
              <a:gdLst/>
              <a:ahLst/>
              <a:cxnLst/>
              <a:rect l="l" t="t" r="r" b="b"/>
              <a:pathLst>
                <a:path w="27780" h="13300" extrusionOk="0">
                  <a:moveTo>
                    <a:pt x="21074" y="0"/>
                  </a:moveTo>
                  <a:lnTo>
                    <a:pt x="1" y="1924"/>
                  </a:lnTo>
                  <a:cubicBezTo>
                    <a:pt x="3646" y="8936"/>
                    <a:pt x="10884" y="13299"/>
                    <a:pt x="18732" y="13299"/>
                  </a:cubicBezTo>
                  <a:cubicBezTo>
                    <a:pt x="19059" y="13299"/>
                    <a:pt x="19387" y="13292"/>
                    <a:pt x="19716" y="13277"/>
                  </a:cubicBezTo>
                  <a:lnTo>
                    <a:pt x="27780" y="12901"/>
                  </a:lnTo>
                  <a:lnTo>
                    <a:pt x="21074"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0"/>
            <p:cNvSpPr/>
            <p:nvPr/>
          </p:nvSpPr>
          <p:spPr>
            <a:xfrm>
              <a:off x="2712825" y="2473500"/>
              <a:ext cx="694475" cy="332500"/>
            </a:xfrm>
            <a:custGeom>
              <a:avLst/>
              <a:gdLst/>
              <a:ahLst/>
              <a:cxnLst/>
              <a:rect l="l" t="t" r="r" b="b"/>
              <a:pathLst>
                <a:path w="27779" h="13300" extrusionOk="0">
                  <a:moveTo>
                    <a:pt x="21072" y="1"/>
                  </a:moveTo>
                  <a:lnTo>
                    <a:pt x="0" y="1924"/>
                  </a:lnTo>
                  <a:cubicBezTo>
                    <a:pt x="3644" y="8936"/>
                    <a:pt x="10882" y="13300"/>
                    <a:pt x="18731" y="13300"/>
                  </a:cubicBezTo>
                  <a:cubicBezTo>
                    <a:pt x="19058" y="13300"/>
                    <a:pt x="19386" y="13292"/>
                    <a:pt x="19714" y="13277"/>
                  </a:cubicBezTo>
                  <a:lnTo>
                    <a:pt x="27778" y="12903"/>
                  </a:lnTo>
                  <a:lnTo>
                    <a:pt x="21072"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0"/>
            <p:cNvSpPr/>
            <p:nvPr/>
          </p:nvSpPr>
          <p:spPr>
            <a:xfrm>
              <a:off x="3029050" y="3016525"/>
              <a:ext cx="596800" cy="352825"/>
            </a:xfrm>
            <a:custGeom>
              <a:avLst/>
              <a:gdLst/>
              <a:ahLst/>
              <a:cxnLst/>
              <a:rect l="l" t="t" r="r" b="b"/>
              <a:pathLst>
                <a:path w="23872" h="14113" extrusionOk="0">
                  <a:moveTo>
                    <a:pt x="19714" y="1"/>
                  </a:moveTo>
                  <a:lnTo>
                    <a:pt x="0" y="10249"/>
                  </a:lnTo>
                  <a:cubicBezTo>
                    <a:pt x="2423" y="12780"/>
                    <a:pt x="5714" y="14113"/>
                    <a:pt x="9052" y="14113"/>
                  </a:cubicBezTo>
                  <a:cubicBezTo>
                    <a:pt x="11016" y="14113"/>
                    <a:pt x="12997" y="13651"/>
                    <a:pt x="14826" y="12700"/>
                  </a:cubicBezTo>
                  <a:lnTo>
                    <a:pt x="23872" y="7999"/>
                  </a:lnTo>
                  <a:lnTo>
                    <a:pt x="19714"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0"/>
            <p:cNvSpPr/>
            <p:nvPr/>
          </p:nvSpPr>
          <p:spPr>
            <a:xfrm>
              <a:off x="3560800" y="2996475"/>
              <a:ext cx="1775175" cy="1111100"/>
            </a:xfrm>
            <a:custGeom>
              <a:avLst/>
              <a:gdLst/>
              <a:ahLst/>
              <a:cxnLst/>
              <a:rect l="l" t="t" r="r" b="b"/>
              <a:pathLst>
                <a:path w="71007" h="44444" extrusionOk="0">
                  <a:moveTo>
                    <a:pt x="65944" y="0"/>
                  </a:moveTo>
                  <a:lnTo>
                    <a:pt x="1" y="34278"/>
                  </a:lnTo>
                  <a:lnTo>
                    <a:pt x="2857" y="39771"/>
                  </a:lnTo>
                  <a:cubicBezTo>
                    <a:pt x="4401" y="42741"/>
                    <a:pt x="7424" y="44443"/>
                    <a:pt x="10556" y="44443"/>
                  </a:cubicBezTo>
                  <a:cubicBezTo>
                    <a:pt x="11903" y="44443"/>
                    <a:pt x="13269" y="44129"/>
                    <a:pt x="14547" y="43465"/>
                  </a:cubicBezTo>
                  <a:lnTo>
                    <a:pt x="65105" y="17184"/>
                  </a:lnTo>
                  <a:cubicBezTo>
                    <a:pt x="69354" y="14976"/>
                    <a:pt x="71007" y="9743"/>
                    <a:pt x="68799" y="5494"/>
                  </a:cubicBezTo>
                  <a:lnTo>
                    <a:pt x="659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0"/>
            <p:cNvSpPr/>
            <p:nvPr/>
          </p:nvSpPr>
          <p:spPr>
            <a:xfrm>
              <a:off x="2287850" y="547325"/>
              <a:ext cx="2921650" cy="3305875"/>
            </a:xfrm>
            <a:custGeom>
              <a:avLst/>
              <a:gdLst/>
              <a:ahLst/>
              <a:cxnLst/>
              <a:rect l="l" t="t" r="r" b="b"/>
              <a:pathLst>
                <a:path w="116866" h="132235" extrusionOk="0">
                  <a:moveTo>
                    <a:pt x="65940" y="0"/>
                  </a:moveTo>
                  <a:lnTo>
                    <a:pt x="0" y="34282"/>
                  </a:lnTo>
                  <a:lnTo>
                    <a:pt x="50925" y="132234"/>
                  </a:lnTo>
                  <a:lnTo>
                    <a:pt x="116865" y="97951"/>
                  </a:lnTo>
                  <a:lnTo>
                    <a:pt x="6594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0"/>
            <p:cNvSpPr/>
            <p:nvPr/>
          </p:nvSpPr>
          <p:spPr>
            <a:xfrm>
              <a:off x="2387300" y="647025"/>
              <a:ext cx="2722650" cy="3107000"/>
            </a:xfrm>
            <a:custGeom>
              <a:avLst/>
              <a:gdLst/>
              <a:ahLst/>
              <a:cxnLst/>
              <a:rect l="l" t="t" r="r" b="b"/>
              <a:pathLst>
                <a:path w="108906" h="124280" extrusionOk="0">
                  <a:moveTo>
                    <a:pt x="60710" y="1"/>
                  </a:moveTo>
                  <a:lnTo>
                    <a:pt x="0" y="31558"/>
                  </a:lnTo>
                  <a:lnTo>
                    <a:pt x="48197" y="124279"/>
                  </a:lnTo>
                  <a:lnTo>
                    <a:pt x="108906" y="92722"/>
                  </a:lnTo>
                  <a:lnTo>
                    <a:pt x="607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0"/>
            <p:cNvSpPr/>
            <p:nvPr/>
          </p:nvSpPr>
          <p:spPr>
            <a:xfrm>
              <a:off x="2187350" y="343625"/>
              <a:ext cx="1749125" cy="1060950"/>
            </a:xfrm>
            <a:custGeom>
              <a:avLst/>
              <a:gdLst/>
              <a:ahLst/>
              <a:cxnLst/>
              <a:rect l="l" t="t" r="r" b="b"/>
              <a:pathLst>
                <a:path w="69965" h="42438" extrusionOk="0">
                  <a:moveTo>
                    <a:pt x="60453" y="0"/>
                  </a:moveTo>
                  <a:cubicBezTo>
                    <a:pt x="59106" y="0"/>
                    <a:pt x="57739" y="315"/>
                    <a:pt x="56461" y="979"/>
                  </a:cubicBezTo>
                  <a:lnTo>
                    <a:pt x="5902" y="27260"/>
                  </a:lnTo>
                  <a:cubicBezTo>
                    <a:pt x="1654" y="29468"/>
                    <a:pt x="0" y="34702"/>
                    <a:pt x="2209" y="38950"/>
                  </a:cubicBezTo>
                  <a:lnTo>
                    <a:pt x="4022" y="42438"/>
                  </a:lnTo>
                  <a:lnTo>
                    <a:pt x="69964" y="8160"/>
                  </a:lnTo>
                  <a:lnTo>
                    <a:pt x="68151" y="4673"/>
                  </a:lnTo>
                  <a:cubicBezTo>
                    <a:pt x="66607" y="1702"/>
                    <a:pt x="63584" y="0"/>
                    <a:pt x="604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0"/>
            <p:cNvSpPr/>
            <p:nvPr/>
          </p:nvSpPr>
          <p:spPr>
            <a:xfrm>
              <a:off x="2891850" y="714450"/>
              <a:ext cx="425150" cy="246050"/>
            </a:xfrm>
            <a:custGeom>
              <a:avLst/>
              <a:gdLst/>
              <a:ahLst/>
              <a:cxnLst/>
              <a:rect l="l" t="t" r="r" b="b"/>
              <a:pathLst>
                <a:path w="17006" h="9842" extrusionOk="0">
                  <a:moveTo>
                    <a:pt x="15603" y="0"/>
                  </a:moveTo>
                  <a:cubicBezTo>
                    <a:pt x="15416" y="0"/>
                    <a:pt x="15226" y="43"/>
                    <a:pt x="15048" y="134"/>
                  </a:cubicBezTo>
                  <a:lnTo>
                    <a:pt x="830" y="7525"/>
                  </a:lnTo>
                  <a:cubicBezTo>
                    <a:pt x="232" y="7840"/>
                    <a:pt x="1" y="8579"/>
                    <a:pt x="313" y="9178"/>
                  </a:cubicBezTo>
                  <a:cubicBezTo>
                    <a:pt x="531" y="9599"/>
                    <a:pt x="960" y="9841"/>
                    <a:pt x="1404" y="9841"/>
                  </a:cubicBezTo>
                  <a:cubicBezTo>
                    <a:pt x="1593" y="9841"/>
                    <a:pt x="1784" y="9798"/>
                    <a:pt x="1963" y="9706"/>
                  </a:cubicBezTo>
                  <a:lnTo>
                    <a:pt x="1963" y="9705"/>
                  </a:lnTo>
                  <a:lnTo>
                    <a:pt x="16182" y="2315"/>
                  </a:lnTo>
                  <a:cubicBezTo>
                    <a:pt x="16777" y="1998"/>
                    <a:pt x="17006" y="1261"/>
                    <a:pt x="16695" y="662"/>
                  </a:cubicBezTo>
                  <a:cubicBezTo>
                    <a:pt x="16476" y="242"/>
                    <a:pt x="16048" y="0"/>
                    <a:pt x="156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0"/>
            <p:cNvSpPr/>
            <p:nvPr/>
          </p:nvSpPr>
          <p:spPr>
            <a:xfrm>
              <a:off x="2792350" y="951775"/>
              <a:ext cx="64725" cy="61475"/>
            </a:xfrm>
            <a:custGeom>
              <a:avLst/>
              <a:gdLst/>
              <a:ahLst/>
              <a:cxnLst/>
              <a:rect l="l" t="t" r="r" b="b"/>
              <a:pathLst>
                <a:path w="2589" h="2459" extrusionOk="0">
                  <a:moveTo>
                    <a:pt x="1322" y="0"/>
                  </a:moveTo>
                  <a:cubicBezTo>
                    <a:pt x="965" y="0"/>
                    <a:pt x="618" y="156"/>
                    <a:pt x="380" y="439"/>
                  </a:cubicBezTo>
                  <a:cubicBezTo>
                    <a:pt x="60" y="820"/>
                    <a:pt x="1" y="1355"/>
                    <a:pt x="231" y="1797"/>
                  </a:cubicBezTo>
                  <a:cubicBezTo>
                    <a:pt x="449" y="2217"/>
                    <a:pt x="878" y="2459"/>
                    <a:pt x="1321" y="2459"/>
                  </a:cubicBezTo>
                  <a:cubicBezTo>
                    <a:pt x="1512" y="2459"/>
                    <a:pt x="1706" y="2414"/>
                    <a:pt x="1887" y="2320"/>
                  </a:cubicBezTo>
                  <a:cubicBezTo>
                    <a:pt x="2328" y="2091"/>
                    <a:pt x="2588" y="1619"/>
                    <a:pt x="2545" y="1123"/>
                  </a:cubicBezTo>
                  <a:cubicBezTo>
                    <a:pt x="2502" y="628"/>
                    <a:pt x="2166" y="208"/>
                    <a:pt x="1691" y="57"/>
                  </a:cubicBezTo>
                  <a:cubicBezTo>
                    <a:pt x="1569" y="19"/>
                    <a:pt x="1445" y="0"/>
                    <a:pt x="13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0"/>
            <p:cNvSpPr/>
            <p:nvPr/>
          </p:nvSpPr>
          <p:spPr>
            <a:xfrm>
              <a:off x="4233575" y="3422800"/>
              <a:ext cx="466300" cy="318325"/>
            </a:xfrm>
            <a:custGeom>
              <a:avLst/>
              <a:gdLst/>
              <a:ahLst/>
              <a:cxnLst/>
              <a:rect l="l" t="t" r="r" b="b"/>
              <a:pathLst>
                <a:path w="18652" h="12733" extrusionOk="0">
                  <a:moveTo>
                    <a:pt x="14382" y="0"/>
                  </a:moveTo>
                  <a:cubicBezTo>
                    <a:pt x="13802" y="0"/>
                    <a:pt x="13212" y="136"/>
                    <a:pt x="12662" y="422"/>
                  </a:cubicBezTo>
                  <a:lnTo>
                    <a:pt x="2544" y="5682"/>
                  </a:lnTo>
                  <a:cubicBezTo>
                    <a:pt x="713" y="6633"/>
                    <a:pt x="1" y="8889"/>
                    <a:pt x="951" y="10720"/>
                  </a:cubicBezTo>
                  <a:cubicBezTo>
                    <a:pt x="1617" y="11999"/>
                    <a:pt x="2920" y="12733"/>
                    <a:pt x="4270" y="12733"/>
                  </a:cubicBezTo>
                  <a:cubicBezTo>
                    <a:pt x="4850" y="12733"/>
                    <a:pt x="5439" y="12597"/>
                    <a:pt x="5989" y="12311"/>
                  </a:cubicBezTo>
                  <a:lnTo>
                    <a:pt x="16107" y="7051"/>
                  </a:lnTo>
                  <a:cubicBezTo>
                    <a:pt x="17938" y="6100"/>
                    <a:pt x="18651" y="3843"/>
                    <a:pt x="17699" y="2014"/>
                  </a:cubicBezTo>
                  <a:cubicBezTo>
                    <a:pt x="17034" y="733"/>
                    <a:pt x="15731" y="0"/>
                    <a:pt x="143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0"/>
            <p:cNvSpPr/>
            <p:nvPr/>
          </p:nvSpPr>
          <p:spPr>
            <a:xfrm>
              <a:off x="4267250" y="3452325"/>
              <a:ext cx="398925" cy="259300"/>
            </a:xfrm>
            <a:custGeom>
              <a:avLst/>
              <a:gdLst/>
              <a:ahLst/>
              <a:cxnLst/>
              <a:rect l="l" t="t" r="r" b="b"/>
              <a:pathLst>
                <a:path w="15957" h="10372" extrusionOk="0">
                  <a:moveTo>
                    <a:pt x="13034" y="0"/>
                  </a:moveTo>
                  <a:cubicBezTo>
                    <a:pt x="12637" y="0"/>
                    <a:pt x="12235" y="93"/>
                    <a:pt x="11859" y="288"/>
                  </a:cubicBezTo>
                  <a:lnTo>
                    <a:pt x="1740" y="5548"/>
                  </a:lnTo>
                  <a:cubicBezTo>
                    <a:pt x="489" y="6197"/>
                    <a:pt x="0" y="7744"/>
                    <a:pt x="651" y="8994"/>
                  </a:cubicBezTo>
                  <a:cubicBezTo>
                    <a:pt x="1106" y="9869"/>
                    <a:pt x="1999" y="10371"/>
                    <a:pt x="2923" y="10371"/>
                  </a:cubicBezTo>
                  <a:cubicBezTo>
                    <a:pt x="3320" y="10371"/>
                    <a:pt x="3722" y="10279"/>
                    <a:pt x="4097" y="10083"/>
                  </a:cubicBezTo>
                  <a:lnTo>
                    <a:pt x="14217" y="4824"/>
                  </a:lnTo>
                  <a:cubicBezTo>
                    <a:pt x="15467" y="4173"/>
                    <a:pt x="15956" y="2628"/>
                    <a:pt x="15306" y="1377"/>
                  </a:cubicBezTo>
                  <a:cubicBezTo>
                    <a:pt x="14850" y="502"/>
                    <a:pt x="13957" y="0"/>
                    <a:pt x="13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0"/>
            <p:cNvSpPr/>
            <p:nvPr/>
          </p:nvSpPr>
          <p:spPr>
            <a:xfrm>
              <a:off x="2987500" y="1043625"/>
              <a:ext cx="703525" cy="454950"/>
            </a:xfrm>
            <a:custGeom>
              <a:avLst/>
              <a:gdLst/>
              <a:ahLst/>
              <a:cxnLst/>
              <a:rect l="l" t="t" r="r" b="b"/>
              <a:pathLst>
                <a:path w="28141" h="18198" extrusionOk="0">
                  <a:moveTo>
                    <a:pt x="24100" y="0"/>
                  </a:moveTo>
                  <a:cubicBezTo>
                    <a:pt x="23688" y="0"/>
                    <a:pt x="23269" y="97"/>
                    <a:pt x="22877" y="300"/>
                  </a:cubicBezTo>
                  <a:lnTo>
                    <a:pt x="1809" y="11251"/>
                  </a:lnTo>
                  <a:cubicBezTo>
                    <a:pt x="508" y="11928"/>
                    <a:pt x="1" y="13532"/>
                    <a:pt x="678" y="14834"/>
                  </a:cubicBezTo>
                  <a:lnTo>
                    <a:pt x="1683" y="16766"/>
                  </a:lnTo>
                  <a:cubicBezTo>
                    <a:pt x="2155" y="17676"/>
                    <a:pt x="3081" y="18197"/>
                    <a:pt x="4041" y="18197"/>
                  </a:cubicBezTo>
                  <a:cubicBezTo>
                    <a:pt x="4454" y="18197"/>
                    <a:pt x="4872" y="18101"/>
                    <a:pt x="5264" y="17897"/>
                  </a:cubicBezTo>
                  <a:lnTo>
                    <a:pt x="26332" y="6947"/>
                  </a:lnTo>
                  <a:cubicBezTo>
                    <a:pt x="27633" y="6270"/>
                    <a:pt x="28141" y="4667"/>
                    <a:pt x="27463" y="3364"/>
                  </a:cubicBezTo>
                  <a:lnTo>
                    <a:pt x="26460" y="1432"/>
                  </a:lnTo>
                  <a:cubicBezTo>
                    <a:pt x="25987" y="521"/>
                    <a:pt x="25060" y="0"/>
                    <a:pt x="24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0"/>
            <p:cNvSpPr/>
            <p:nvPr/>
          </p:nvSpPr>
          <p:spPr>
            <a:xfrm>
              <a:off x="3098975" y="1119800"/>
              <a:ext cx="931950" cy="511425"/>
            </a:xfrm>
            <a:custGeom>
              <a:avLst/>
              <a:gdLst/>
              <a:ahLst/>
              <a:cxnLst/>
              <a:rect l="l" t="t" r="r" b="b"/>
              <a:pathLst>
                <a:path w="37278" h="20457" extrusionOk="0">
                  <a:moveTo>
                    <a:pt x="35759" y="1"/>
                  </a:moveTo>
                  <a:cubicBezTo>
                    <a:pt x="35553" y="1"/>
                    <a:pt x="35343" y="49"/>
                    <a:pt x="35147" y="151"/>
                  </a:cubicBezTo>
                  <a:lnTo>
                    <a:pt x="916" y="17944"/>
                  </a:lnTo>
                  <a:cubicBezTo>
                    <a:pt x="259" y="18279"/>
                    <a:pt x="0" y="19086"/>
                    <a:pt x="341" y="19740"/>
                  </a:cubicBezTo>
                  <a:cubicBezTo>
                    <a:pt x="578" y="20196"/>
                    <a:pt x="1041" y="20456"/>
                    <a:pt x="1520" y="20456"/>
                  </a:cubicBezTo>
                  <a:cubicBezTo>
                    <a:pt x="1730" y="20456"/>
                    <a:pt x="1943" y="20407"/>
                    <a:pt x="2141" y="20301"/>
                  </a:cubicBezTo>
                  <a:lnTo>
                    <a:pt x="36373" y="2509"/>
                  </a:lnTo>
                  <a:cubicBezTo>
                    <a:pt x="37023" y="2170"/>
                    <a:pt x="37277" y="1368"/>
                    <a:pt x="36939" y="717"/>
                  </a:cubicBezTo>
                  <a:cubicBezTo>
                    <a:pt x="36702" y="262"/>
                    <a:pt x="36239" y="1"/>
                    <a:pt x="35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0"/>
            <p:cNvSpPr/>
            <p:nvPr/>
          </p:nvSpPr>
          <p:spPr>
            <a:xfrm>
              <a:off x="2620925" y="1463425"/>
              <a:ext cx="369575" cy="323675"/>
            </a:xfrm>
            <a:custGeom>
              <a:avLst/>
              <a:gdLst/>
              <a:ahLst/>
              <a:cxnLst/>
              <a:rect l="l" t="t" r="r" b="b"/>
              <a:pathLst>
                <a:path w="14783" h="12947" extrusionOk="0">
                  <a:moveTo>
                    <a:pt x="7387" y="1"/>
                  </a:moveTo>
                  <a:cubicBezTo>
                    <a:pt x="6381" y="1"/>
                    <a:pt x="5360" y="236"/>
                    <a:pt x="4406" y="732"/>
                  </a:cubicBezTo>
                  <a:cubicBezTo>
                    <a:pt x="1236" y="2380"/>
                    <a:pt x="1" y="6287"/>
                    <a:pt x="1649" y="9458"/>
                  </a:cubicBezTo>
                  <a:cubicBezTo>
                    <a:pt x="2802" y="11676"/>
                    <a:pt x="5059" y="12946"/>
                    <a:pt x="7397" y="12946"/>
                  </a:cubicBezTo>
                  <a:cubicBezTo>
                    <a:pt x="8403" y="12946"/>
                    <a:pt x="9423" y="12711"/>
                    <a:pt x="10377" y="12216"/>
                  </a:cubicBezTo>
                  <a:cubicBezTo>
                    <a:pt x="13547" y="10567"/>
                    <a:pt x="14782" y="6660"/>
                    <a:pt x="13133" y="3488"/>
                  </a:cubicBezTo>
                  <a:cubicBezTo>
                    <a:pt x="11981" y="1271"/>
                    <a:pt x="9724" y="1"/>
                    <a:pt x="73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0"/>
            <p:cNvSpPr/>
            <p:nvPr/>
          </p:nvSpPr>
          <p:spPr>
            <a:xfrm>
              <a:off x="2817025" y="1674850"/>
              <a:ext cx="942525" cy="941950"/>
            </a:xfrm>
            <a:custGeom>
              <a:avLst/>
              <a:gdLst/>
              <a:ahLst/>
              <a:cxnLst/>
              <a:rect l="l" t="t" r="r" b="b"/>
              <a:pathLst>
                <a:path w="37701" h="37678" extrusionOk="0">
                  <a:moveTo>
                    <a:pt x="24777" y="0"/>
                  </a:moveTo>
                  <a:cubicBezTo>
                    <a:pt x="24765" y="0"/>
                    <a:pt x="24754" y="3"/>
                    <a:pt x="24743" y="9"/>
                  </a:cubicBezTo>
                  <a:lnTo>
                    <a:pt x="52" y="12846"/>
                  </a:lnTo>
                  <a:cubicBezTo>
                    <a:pt x="15" y="12865"/>
                    <a:pt x="0" y="12909"/>
                    <a:pt x="20" y="12947"/>
                  </a:cubicBezTo>
                  <a:lnTo>
                    <a:pt x="12856" y="37637"/>
                  </a:lnTo>
                  <a:cubicBezTo>
                    <a:pt x="12870" y="37663"/>
                    <a:pt x="12896" y="37677"/>
                    <a:pt x="12923" y="37677"/>
                  </a:cubicBezTo>
                  <a:cubicBezTo>
                    <a:pt x="12935" y="37677"/>
                    <a:pt x="12947" y="37675"/>
                    <a:pt x="12958" y="37669"/>
                  </a:cubicBezTo>
                  <a:lnTo>
                    <a:pt x="37648" y="24833"/>
                  </a:lnTo>
                  <a:cubicBezTo>
                    <a:pt x="37686" y="24814"/>
                    <a:pt x="37700" y="24768"/>
                    <a:pt x="37681" y="24731"/>
                  </a:cubicBezTo>
                  <a:lnTo>
                    <a:pt x="24844" y="41"/>
                  </a:lnTo>
                  <a:cubicBezTo>
                    <a:pt x="24831" y="15"/>
                    <a:pt x="24804" y="0"/>
                    <a:pt x="247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0"/>
            <p:cNvSpPr/>
            <p:nvPr/>
          </p:nvSpPr>
          <p:spPr>
            <a:xfrm>
              <a:off x="3497325" y="1321150"/>
              <a:ext cx="942525" cy="941975"/>
            </a:xfrm>
            <a:custGeom>
              <a:avLst/>
              <a:gdLst/>
              <a:ahLst/>
              <a:cxnLst/>
              <a:rect l="l" t="t" r="r" b="b"/>
              <a:pathLst>
                <a:path w="37701" h="37679" extrusionOk="0">
                  <a:moveTo>
                    <a:pt x="24777" y="1"/>
                  </a:moveTo>
                  <a:cubicBezTo>
                    <a:pt x="24765" y="1"/>
                    <a:pt x="24754" y="4"/>
                    <a:pt x="24743" y="9"/>
                  </a:cubicBezTo>
                  <a:lnTo>
                    <a:pt x="52" y="12846"/>
                  </a:lnTo>
                  <a:cubicBezTo>
                    <a:pt x="15" y="12865"/>
                    <a:pt x="0" y="12911"/>
                    <a:pt x="20" y="12949"/>
                  </a:cubicBezTo>
                  <a:lnTo>
                    <a:pt x="12856" y="37638"/>
                  </a:lnTo>
                  <a:cubicBezTo>
                    <a:pt x="12870" y="37664"/>
                    <a:pt x="12896" y="37679"/>
                    <a:pt x="12923" y="37679"/>
                  </a:cubicBezTo>
                  <a:cubicBezTo>
                    <a:pt x="12935" y="37679"/>
                    <a:pt x="12947" y="37676"/>
                    <a:pt x="12958" y="37670"/>
                  </a:cubicBezTo>
                  <a:lnTo>
                    <a:pt x="37648" y="24834"/>
                  </a:lnTo>
                  <a:cubicBezTo>
                    <a:pt x="37686" y="24814"/>
                    <a:pt x="37700" y="24770"/>
                    <a:pt x="37681" y="24732"/>
                  </a:cubicBezTo>
                  <a:lnTo>
                    <a:pt x="24844" y="42"/>
                  </a:lnTo>
                  <a:cubicBezTo>
                    <a:pt x="24831" y="16"/>
                    <a:pt x="24804" y="1"/>
                    <a:pt x="247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0"/>
            <p:cNvSpPr/>
            <p:nvPr/>
          </p:nvSpPr>
          <p:spPr>
            <a:xfrm>
              <a:off x="3188400" y="2361350"/>
              <a:ext cx="942475" cy="941975"/>
            </a:xfrm>
            <a:custGeom>
              <a:avLst/>
              <a:gdLst/>
              <a:ahLst/>
              <a:cxnLst/>
              <a:rect l="l" t="t" r="r" b="b"/>
              <a:pathLst>
                <a:path w="37699" h="37679" extrusionOk="0">
                  <a:moveTo>
                    <a:pt x="24776" y="0"/>
                  </a:moveTo>
                  <a:cubicBezTo>
                    <a:pt x="24764" y="0"/>
                    <a:pt x="24752" y="3"/>
                    <a:pt x="24741" y="9"/>
                  </a:cubicBezTo>
                  <a:lnTo>
                    <a:pt x="51" y="12846"/>
                  </a:lnTo>
                  <a:cubicBezTo>
                    <a:pt x="14" y="12865"/>
                    <a:pt x="0" y="12911"/>
                    <a:pt x="19" y="12947"/>
                  </a:cubicBezTo>
                  <a:lnTo>
                    <a:pt x="12856" y="37638"/>
                  </a:lnTo>
                  <a:cubicBezTo>
                    <a:pt x="12870" y="37664"/>
                    <a:pt x="12895" y="37679"/>
                    <a:pt x="12923" y="37679"/>
                  </a:cubicBezTo>
                  <a:cubicBezTo>
                    <a:pt x="12934" y="37679"/>
                    <a:pt x="12946" y="37676"/>
                    <a:pt x="12957" y="37670"/>
                  </a:cubicBezTo>
                  <a:lnTo>
                    <a:pt x="37648" y="24833"/>
                  </a:lnTo>
                  <a:cubicBezTo>
                    <a:pt x="37684" y="24814"/>
                    <a:pt x="37699" y="24768"/>
                    <a:pt x="37679" y="24732"/>
                  </a:cubicBezTo>
                  <a:lnTo>
                    <a:pt x="24842" y="41"/>
                  </a:lnTo>
                  <a:cubicBezTo>
                    <a:pt x="24829" y="15"/>
                    <a:pt x="24803" y="0"/>
                    <a:pt x="247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0"/>
            <p:cNvSpPr/>
            <p:nvPr/>
          </p:nvSpPr>
          <p:spPr>
            <a:xfrm>
              <a:off x="3868675" y="2007675"/>
              <a:ext cx="942500" cy="941975"/>
            </a:xfrm>
            <a:custGeom>
              <a:avLst/>
              <a:gdLst/>
              <a:ahLst/>
              <a:cxnLst/>
              <a:rect l="l" t="t" r="r" b="b"/>
              <a:pathLst>
                <a:path w="37700" h="37679" extrusionOk="0">
                  <a:moveTo>
                    <a:pt x="24778" y="1"/>
                  </a:moveTo>
                  <a:cubicBezTo>
                    <a:pt x="24766" y="1"/>
                    <a:pt x="24754" y="4"/>
                    <a:pt x="24742" y="10"/>
                  </a:cubicBezTo>
                  <a:lnTo>
                    <a:pt x="52" y="12845"/>
                  </a:lnTo>
                  <a:cubicBezTo>
                    <a:pt x="15" y="12865"/>
                    <a:pt x="1" y="12910"/>
                    <a:pt x="20" y="12948"/>
                  </a:cubicBezTo>
                  <a:lnTo>
                    <a:pt x="12857" y="37637"/>
                  </a:lnTo>
                  <a:cubicBezTo>
                    <a:pt x="12871" y="37663"/>
                    <a:pt x="12896" y="37678"/>
                    <a:pt x="12924" y="37678"/>
                  </a:cubicBezTo>
                  <a:cubicBezTo>
                    <a:pt x="12935" y="37678"/>
                    <a:pt x="12947" y="37675"/>
                    <a:pt x="12958" y="37670"/>
                  </a:cubicBezTo>
                  <a:lnTo>
                    <a:pt x="37649" y="24833"/>
                  </a:lnTo>
                  <a:cubicBezTo>
                    <a:pt x="37685" y="24814"/>
                    <a:pt x="37699" y="24769"/>
                    <a:pt x="37680" y="24732"/>
                  </a:cubicBezTo>
                  <a:lnTo>
                    <a:pt x="24843" y="41"/>
                  </a:lnTo>
                  <a:cubicBezTo>
                    <a:pt x="24830" y="15"/>
                    <a:pt x="24805" y="1"/>
                    <a:pt x="247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0"/>
            <p:cNvSpPr/>
            <p:nvPr/>
          </p:nvSpPr>
          <p:spPr>
            <a:xfrm>
              <a:off x="4203375" y="2307875"/>
              <a:ext cx="449575" cy="374100"/>
            </a:xfrm>
            <a:custGeom>
              <a:avLst/>
              <a:gdLst/>
              <a:ahLst/>
              <a:cxnLst/>
              <a:rect l="l" t="t" r="r" b="b"/>
              <a:pathLst>
                <a:path w="17983" h="14964" extrusionOk="0">
                  <a:moveTo>
                    <a:pt x="9611" y="0"/>
                  </a:moveTo>
                  <a:cubicBezTo>
                    <a:pt x="8286" y="0"/>
                    <a:pt x="6971" y="318"/>
                    <a:pt x="5761" y="946"/>
                  </a:cubicBezTo>
                  <a:lnTo>
                    <a:pt x="5554" y="1054"/>
                  </a:lnTo>
                  <a:cubicBezTo>
                    <a:pt x="1563" y="3124"/>
                    <a:pt x="0" y="8053"/>
                    <a:pt x="2070" y="12043"/>
                  </a:cubicBezTo>
                  <a:lnTo>
                    <a:pt x="3583" y="14963"/>
                  </a:lnTo>
                  <a:lnTo>
                    <a:pt x="15890" y="8929"/>
                  </a:lnTo>
                  <a:lnTo>
                    <a:pt x="15902" y="8923"/>
                  </a:lnTo>
                  <a:cubicBezTo>
                    <a:pt x="17397" y="8147"/>
                    <a:pt x="17982" y="6299"/>
                    <a:pt x="17208" y="4804"/>
                  </a:cubicBezTo>
                  <a:lnTo>
                    <a:pt x="17065" y="4531"/>
                  </a:lnTo>
                  <a:cubicBezTo>
                    <a:pt x="16034" y="2542"/>
                    <a:pt x="14290" y="1073"/>
                    <a:pt x="12155" y="396"/>
                  </a:cubicBezTo>
                  <a:cubicBezTo>
                    <a:pt x="11320" y="131"/>
                    <a:pt x="10463" y="0"/>
                    <a:pt x="96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0"/>
            <p:cNvSpPr/>
            <p:nvPr/>
          </p:nvSpPr>
          <p:spPr>
            <a:xfrm>
              <a:off x="4159575" y="2310500"/>
              <a:ext cx="424350" cy="376200"/>
            </a:xfrm>
            <a:custGeom>
              <a:avLst/>
              <a:gdLst/>
              <a:ahLst/>
              <a:cxnLst/>
              <a:rect l="l" t="t" r="r" b="b"/>
              <a:pathLst>
                <a:path w="16974" h="15048" extrusionOk="0">
                  <a:moveTo>
                    <a:pt x="10297" y="1"/>
                  </a:moveTo>
                  <a:cubicBezTo>
                    <a:pt x="9799" y="1"/>
                    <a:pt x="9302" y="74"/>
                    <a:pt x="8815" y="146"/>
                  </a:cubicBezTo>
                  <a:cubicBezTo>
                    <a:pt x="8541" y="185"/>
                    <a:pt x="8280" y="224"/>
                    <a:pt x="8024" y="248"/>
                  </a:cubicBezTo>
                  <a:cubicBezTo>
                    <a:pt x="7778" y="272"/>
                    <a:pt x="7521" y="283"/>
                    <a:pt x="7252" y="295"/>
                  </a:cubicBezTo>
                  <a:cubicBezTo>
                    <a:pt x="6441" y="329"/>
                    <a:pt x="5523" y="367"/>
                    <a:pt x="4687" y="801"/>
                  </a:cubicBezTo>
                  <a:cubicBezTo>
                    <a:pt x="3851" y="1235"/>
                    <a:pt x="3291" y="1962"/>
                    <a:pt x="2796" y="2604"/>
                  </a:cubicBezTo>
                  <a:cubicBezTo>
                    <a:pt x="2629" y="2820"/>
                    <a:pt x="2474" y="3022"/>
                    <a:pt x="2312" y="3210"/>
                  </a:cubicBezTo>
                  <a:cubicBezTo>
                    <a:pt x="2144" y="3405"/>
                    <a:pt x="1963" y="3596"/>
                    <a:pt x="1773" y="3797"/>
                  </a:cubicBezTo>
                  <a:cubicBezTo>
                    <a:pt x="1183" y="4419"/>
                    <a:pt x="572" y="5062"/>
                    <a:pt x="286" y="5913"/>
                  </a:cubicBezTo>
                  <a:cubicBezTo>
                    <a:pt x="1" y="6769"/>
                    <a:pt x="109" y="7630"/>
                    <a:pt x="214" y="8463"/>
                  </a:cubicBezTo>
                  <a:cubicBezTo>
                    <a:pt x="248" y="8731"/>
                    <a:pt x="280" y="8984"/>
                    <a:pt x="298" y="9235"/>
                  </a:cubicBezTo>
                  <a:cubicBezTo>
                    <a:pt x="316" y="9476"/>
                    <a:pt x="320" y="9725"/>
                    <a:pt x="325" y="9990"/>
                  </a:cubicBezTo>
                  <a:cubicBezTo>
                    <a:pt x="339" y="10790"/>
                    <a:pt x="355" y="11697"/>
                    <a:pt x="780" y="12516"/>
                  </a:cubicBezTo>
                  <a:cubicBezTo>
                    <a:pt x="1204" y="13337"/>
                    <a:pt x="1937" y="13871"/>
                    <a:pt x="2582" y="14344"/>
                  </a:cubicBezTo>
                  <a:cubicBezTo>
                    <a:pt x="2797" y="14500"/>
                    <a:pt x="2999" y="14648"/>
                    <a:pt x="3185" y="14800"/>
                  </a:cubicBezTo>
                  <a:lnTo>
                    <a:pt x="3486" y="15047"/>
                  </a:lnTo>
                  <a:lnTo>
                    <a:pt x="16920" y="8081"/>
                  </a:lnTo>
                  <a:cubicBezTo>
                    <a:pt x="16920" y="8081"/>
                    <a:pt x="16973" y="7148"/>
                    <a:pt x="16968" y="6883"/>
                  </a:cubicBezTo>
                  <a:cubicBezTo>
                    <a:pt x="16955" y="6083"/>
                    <a:pt x="16938" y="5177"/>
                    <a:pt x="16514" y="4357"/>
                  </a:cubicBezTo>
                  <a:cubicBezTo>
                    <a:pt x="16089" y="3538"/>
                    <a:pt x="15357" y="3002"/>
                    <a:pt x="14711" y="2531"/>
                  </a:cubicBezTo>
                  <a:cubicBezTo>
                    <a:pt x="14496" y="2374"/>
                    <a:pt x="14294" y="2226"/>
                    <a:pt x="14108" y="2073"/>
                  </a:cubicBezTo>
                  <a:cubicBezTo>
                    <a:pt x="13915" y="1914"/>
                    <a:pt x="13725" y="1742"/>
                    <a:pt x="13525" y="1559"/>
                  </a:cubicBezTo>
                  <a:cubicBezTo>
                    <a:pt x="12905" y="994"/>
                    <a:pt x="12264" y="408"/>
                    <a:pt x="11400" y="150"/>
                  </a:cubicBezTo>
                  <a:cubicBezTo>
                    <a:pt x="11034" y="41"/>
                    <a:pt x="10665" y="1"/>
                    <a:pt x="10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0"/>
            <p:cNvSpPr/>
            <p:nvPr/>
          </p:nvSpPr>
          <p:spPr>
            <a:xfrm>
              <a:off x="4276725" y="2310500"/>
              <a:ext cx="307200" cy="288425"/>
            </a:xfrm>
            <a:custGeom>
              <a:avLst/>
              <a:gdLst/>
              <a:ahLst/>
              <a:cxnLst/>
              <a:rect l="l" t="t" r="r" b="b"/>
              <a:pathLst>
                <a:path w="12288" h="11537" extrusionOk="0">
                  <a:moveTo>
                    <a:pt x="5611" y="1"/>
                  </a:moveTo>
                  <a:cubicBezTo>
                    <a:pt x="5113" y="1"/>
                    <a:pt x="4616" y="74"/>
                    <a:pt x="4129" y="146"/>
                  </a:cubicBezTo>
                  <a:cubicBezTo>
                    <a:pt x="3855" y="185"/>
                    <a:pt x="3594" y="224"/>
                    <a:pt x="3338" y="248"/>
                  </a:cubicBezTo>
                  <a:cubicBezTo>
                    <a:pt x="3092" y="272"/>
                    <a:pt x="2835" y="283"/>
                    <a:pt x="2566" y="295"/>
                  </a:cubicBezTo>
                  <a:cubicBezTo>
                    <a:pt x="1755" y="329"/>
                    <a:pt x="837" y="367"/>
                    <a:pt x="1" y="801"/>
                  </a:cubicBezTo>
                  <a:lnTo>
                    <a:pt x="5569" y="11537"/>
                  </a:lnTo>
                  <a:lnTo>
                    <a:pt x="12233" y="8081"/>
                  </a:lnTo>
                  <a:cubicBezTo>
                    <a:pt x="12233" y="8081"/>
                    <a:pt x="12287" y="7148"/>
                    <a:pt x="12282" y="6883"/>
                  </a:cubicBezTo>
                  <a:cubicBezTo>
                    <a:pt x="12268" y="6083"/>
                    <a:pt x="12252" y="5177"/>
                    <a:pt x="11827" y="4357"/>
                  </a:cubicBezTo>
                  <a:cubicBezTo>
                    <a:pt x="11403" y="3537"/>
                    <a:pt x="10671" y="3002"/>
                    <a:pt x="10025" y="2531"/>
                  </a:cubicBezTo>
                  <a:cubicBezTo>
                    <a:pt x="9810" y="2374"/>
                    <a:pt x="9608" y="2226"/>
                    <a:pt x="9422" y="2073"/>
                  </a:cubicBezTo>
                  <a:cubicBezTo>
                    <a:pt x="9229" y="1914"/>
                    <a:pt x="9039" y="1742"/>
                    <a:pt x="8839" y="1559"/>
                  </a:cubicBezTo>
                  <a:cubicBezTo>
                    <a:pt x="8219" y="994"/>
                    <a:pt x="7578" y="408"/>
                    <a:pt x="6714" y="150"/>
                  </a:cubicBezTo>
                  <a:cubicBezTo>
                    <a:pt x="6348" y="41"/>
                    <a:pt x="5979" y="1"/>
                    <a:pt x="56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0"/>
            <p:cNvSpPr/>
            <p:nvPr/>
          </p:nvSpPr>
          <p:spPr>
            <a:xfrm>
              <a:off x="4144275" y="2373975"/>
              <a:ext cx="449975" cy="353475"/>
            </a:xfrm>
            <a:custGeom>
              <a:avLst/>
              <a:gdLst/>
              <a:ahLst/>
              <a:cxnLst/>
              <a:rect l="l" t="t" r="r" b="b"/>
              <a:pathLst>
                <a:path w="17999" h="14139" extrusionOk="0">
                  <a:moveTo>
                    <a:pt x="9559" y="1"/>
                  </a:moveTo>
                  <a:cubicBezTo>
                    <a:pt x="8261" y="1"/>
                    <a:pt x="6943" y="303"/>
                    <a:pt x="5713" y="941"/>
                  </a:cubicBezTo>
                  <a:cubicBezTo>
                    <a:pt x="1608" y="3070"/>
                    <a:pt x="1" y="8141"/>
                    <a:pt x="2129" y="12246"/>
                  </a:cubicBezTo>
                  <a:lnTo>
                    <a:pt x="3110" y="14138"/>
                  </a:lnTo>
                  <a:lnTo>
                    <a:pt x="17998" y="6416"/>
                  </a:lnTo>
                  <a:lnTo>
                    <a:pt x="17017" y="4525"/>
                  </a:lnTo>
                  <a:cubicBezTo>
                    <a:pt x="15527" y="1651"/>
                    <a:pt x="12593" y="1"/>
                    <a:pt x="9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0"/>
            <p:cNvSpPr/>
            <p:nvPr/>
          </p:nvSpPr>
          <p:spPr>
            <a:xfrm>
              <a:off x="4287100" y="2374000"/>
              <a:ext cx="307150" cy="256925"/>
            </a:xfrm>
            <a:custGeom>
              <a:avLst/>
              <a:gdLst/>
              <a:ahLst/>
              <a:cxnLst/>
              <a:rect l="l" t="t" r="r" b="b"/>
              <a:pathLst>
                <a:path w="12286" h="10277" extrusionOk="0">
                  <a:moveTo>
                    <a:pt x="3846" y="0"/>
                  </a:moveTo>
                  <a:cubicBezTo>
                    <a:pt x="2548" y="0"/>
                    <a:pt x="1231" y="302"/>
                    <a:pt x="0" y="940"/>
                  </a:cubicBezTo>
                  <a:lnTo>
                    <a:pt x="4842" y="10276"/>
                  </a:lnTo>
                  <a:lnTo>
                    <a:pt x="12285" y="6416"/>
                  </a:lnTo>
                  <a:lnTo>
                    <a:pt x="11305" y="4525"/>
                  </a:lnTo>
                  <a:cubicBezTo>
                    <a:pt x="9814" y="1650"/>
                    <a:pt x="6881" y="0"/>
                    <a:pt x="38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0"/>
            <p:cNvSpPr/>
            <p:nvPr/>
          </p:nvSpPr>
          <p:spPr>
            <a:xfrm>
              <a:off x="4269125" y="2554275"/>
              <a:ext cx="39775" cy="39775"/>
            </a:xfrm>
            <a:custGeom>
              <a:avLst/>
              <a:gdLst/>
              <a:ahLst/>
              <a:cxnLst/>
              <a:rect l="l" t="t" r="r" b="b"/>
              <a:pathLst>
                <a:path w="1591" h="1591" extrusionOk="0">
                  <a:moveTo>
                    <a:pt x="1047" y="1"/>
                  </a:moveTo>
                  <a:lnTo>
                    <a:pt x="0" y="543"/>
                  </a:lnTo>
                  <a:lnTo>
                    <a:pt x="543" y="1591"/>
                  </a:lnTo>
                  <a:lnTo>
                    <a:pt x="1590" y="1047"/>
                  </a:lnTo>
                  <a:lnTo>
                    <a:pt x="10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0"/>
            <p:cNvSpPr/>
            <p:nvPr/>
          </p:nvSpPr>
          <p:spPr>
            <a:xfrm>
              <a:off x="4410450" y="2480975"/>
              <a:ext cx="39775" cy="39775"/>
            </a:xfrm>
            <a:custGeom>
              <a:avLst/>
              <a:gdLst/>
              <a:ahLst/>
              <a:cxnLst/>
              <a:rect l="l" t="t" r="r" b="b"/>
              <a:pathLst>
                <a:path w="1591" h="1591" extrusionOk="0">
                  <a:moveTo>
                    <a:pt x="1047" y="0"/>
                  </a:moveTo>
                  <a:lnTo>
                    <a:pt x="1" y="544"/>
                  </a:lnTo>
                  <a:lnTo>
                    <a:pt x="544" y="1591"/>
                  </a:lnTo>
                  <a:lnTo>
                    <a:pt x="1591" y="1047"/>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0"/>
            <p:cNvSpPr/>
            <p:nvPr/>
          </p:nvSpPr>
          <p:spPr>
            <a:xfrm>
              <a:off x="4315650" y="2471100"/>
              <a:ext cx="39775" cy="39775"/>
            </a:xfrm>
            <a:custGeom>
              <a:avLst/>
              <a:gdLst/>
              <a:ahLst/>
              <a:cxnLst/>
              <a:rect l="l" t="t" r="r" b="b"/>
              <a:pathLst>
                <a:path w="1591" h="1591" extrusionOk="0">
                  <a:moveTo>
                    <a:pt x="1048" y="0"/>
                  </a:moveTo>
                  <a:lnTo>
                    <a:pt x="0" y="544"/>
                  </a:lnTo>
                  <a:lnTo>
                    <a:pt x="544" y="1590"/>
                  </a:lnTo>
                  <a:lnTo>
                    <a:pt x="1590" y="1047"/>
                  </a:lnTo>
                  <a:lnTo>
                    <a:pt x="10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0"/>
            <p:cNvSpPr/>
            <p:nvPr/>
          </p:nvSpPr>
          <p:spPr>
            <a:xfrm>
              <a:off x="4328750" y="2471100"/>
              <a:ext cx="26675" cy="32975"/>
            </a:xfrm>
            <a:custGeom>
              <a:avLst/>
              <a:gdLst/>
              <a:ahLst/>
              <a:cxnLst/>
              <a:rect l="l" t="t" r="r" b="b"/>
              <a:pathLst>
                <a:path w="1067" h="1319" extrusionOk="0">
                  <a:moveTo>
                    <a:pt x="523" y="0"/>
                  </a:moveTo>
                  <a:lnTo>
                    <a:pt x="0" y="271"/>
                  </a:lnTo>
                  <a:lnTo>
                    <a:pt x="544" y="1318"/>
                  </a:lnTo>
                  <a:lnTo>
                    <a:pt x="1066" y="1047"/>
                  </a:lnTo>
                  <a:lnTo>
                    <a:pt x="5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0"/>
            <p:cNvSpPr/>
            <p:nvPr/>
          </p:nvSpPr>
          <p:spPr>
            <a:xfrm>
              <a:off x="3823525" y="1789950"/>
              <a:ext cx="408300" cy="276175"/>
            </a:xfrm>
            <a:custGeom>
              <a:avLst/>
              <a:gdLst/>
              <a:ahLst/>
              <a:cxnLst/>
              <a:rect l="l" t="t" r="r" b="b"/>
              <a:pathLst>
                <a:path w="16332" h="11047" extrusionOk="0">
                  <a:moveTo>
                    <a:pt x="14504" y="1"/>
                  </a:moveTo>
                  <a:lnTo>
                    <a:pt x="0" y="7521"/>
                  </a:lnTo>
                  <a:lnTo>
                    <a:pt x="1829" y="11046"/>
                  </a:lnTo>
                  <a:lnTo>
                    <a:pt x="16332" y="3525"/>
                  </a:lnTo>
                  <a:lnTo>
                    <a:pt x="145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0"/>
            <p:cNvSpPr/>
            <p:nvPr/>
          </p:nvSpPr>
          <p:spPr>
            <a:xfrm>
              <a:off x="4004825" y="1789950"/>
              <a:ext cx="227000" cy="182175"/>
            </a:xfrm>
            <a:custGeom>
              <a:avLst/>
              <a:gdLst/>
              <a:ahLst/>
              <a:cxnLst/>
              <a:rect l="l" t="t" r="r" b="b"/>
              <a:pathLst>
                <a:path w="9080" h="7287" extrusionOk="0">
                  <a:moveTo>
                    <a:pt x="7251" y="1"/>
                  </a:moveTo>
                  <a:lnTo>
                    <a:pt x="0" y="3760"/>
                  </a:lnTo>
                  <a:lnTo>
                    <a:pt x="1827" y="7286"/>
                  </a:lnTo>
                  <a:lnTo>
                    <a:pt x="9080" y="3525"/>
                  </a:lnTo>
                  <a:lnTo>
                    <a:pt x="72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0"/>
            <p:cNvSpPr/>
            <p:nvPr/>
          </p:nvSpPr>
          <p:spPr>
            <a:xfrm>
              <a:off x="3719800" y="1578750"/>
              <a:ext cx="448575" cy="366000"/>
            </a:xfrm>
            <a:custGeom>
              <a:avLst/>
              <a:gdLst/>
              <a:ahLst/>
              <a:cxnLst/>
              <a:rect l="l" t="t" r="r" b="b"/>
              <a:pathLst>
                <a:path w="17943" h="14640" extrusionOk="0">
                  <a:moveTo>
                    <a:pt x="9277" y="1"/>
                  </a:moveTo>
                  <a:cubicBezTo>
                    <a:pt x="8016" y="1"/>
                    <a:pt x="6738" y="294"/>
                    <a:pt x="5544" y="913"/>
                  </a:cubicBezTo>
                  <a:cubicBezTo>
                    <a:pt x="1560" y="2978"/>
                    <a:pt x="0" y="7900"/>
                    <a:pt x="2065" y="11883"/>
                  </a:cubicBezTo>
                  <a:lnTo>
                    <a:pt x="3495" y="14639"/>
                  </a:lnTo>
                  <a:lnTo>
                    <a:pt x="17942" y="7148"/>
                  </a:lnTo>
                  <a:lnTo>
                    <a:pt x="16512" y="4390"/>
                  </a:lnTo>
                  <a:cubicBezTo>
                    <a:pt x="15067" y="1601"/>
                    <a:pt x="12220" y="1"/>
                    <a:pt x="9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0"/>
            <p:cNvSpPr/>
            <p:nvPr/>
          </p:nvSpPr>
          <p:spPr>
            <a:xfrm>
              <a:off x="3858375" y="1578750"/>
              <a:ext cx="310025" cy="272350"/>
            </a:xfrm>
            <a:custGeom>
              <a:avLst/>
              <a:gdLst/>
              <a:ahLst/>
              <a:cxnLst/>
              <a:rect l="l" t="t" r="r" b="b"/>
              <a:pathLst>
                <a:path w="12401" h="10894" extrusionOk="0">
                  <a:moveTo>
                    <a:pt x="3734" y="1"/>
                  </a:moveTo>
                  <a:cubicBezTo>
                    <a:pt x="2473" y="1"/>
                    <a:pt x="1195" y="294"/>
                    <a:pt x="1" y="913"/>
                  </a:cubicBezTo>
                  <a:lnTo>
                    <a:pt x="5176" y="10894"/>
                  </a:lnTo>
                  <a:lnTo>
                    <a:pt x="12401" y="7148"/>
                  </a:lnTo>
                  <a:lnTo>
                    <a:pt x="10971" y="4390"/>
                  </a:lnTo>
                  <a:cubicBezTo>
                    <a:pt x="9524" y="1601"/>
                    <a:pt x="6678" y="1"/>
                    <a:pt x="3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0"/>
            <p:cNvSpPr/>
            <p:nvPr/>
          </p:nvSpPr>
          <p:spPr>
            <a:xfrm>
              <a:off x="3742250" y="1689100"/>
              <a:ext cx="481275" cy="305050"/>
            </a:xfrm>
            <a:custGeom>
              <a:avLst/>
              <a:gdLst/>
              <a:ahLst/>
              <a:cxnLst/>
              <a:rect l="l" t="t" r="r" b="b"/>
              <a:pathLst>
                <a:path w="19251" h="12202" extrusionOk="0">
                  <a:moveTo>
                    <a:pt x="16138" y="0"/>
                  </a:moveTo>
                  <a:cubicBezTo>
                    <a:pt x="15717" y="0"/>
                    <a:pt x="15290" y="98"/>
                    <a:pt x="14890" y="305"/>
                  </a:cubicBezTo>
                  <a:lnTo>
                    <a:pt x="1855" y="7065"/>
                  </a:lnTo>
                  <a:cubicBezTo>
                    <a:pt x="522" y="7756"/>
                    <a:pt x="1" y="9401"/>
                    <a:pt x="691" y="10734"/>
                  </a:cubicBezTo>
                  <a:cubicBezTo>
                    <a:pt x="1175" y="11666"/>
                    <a:pt x="2127" y="12202"/>
                    <a:pt x="3111" y="12202"/>
                  </a:cubicBezTo>
                  <a:cubicBezTo>
                    <a:pt x="3533" y="12202"/>
                    <a:pt x="3960" y="12104"/>
                    <a:pt x="4359" y="11896"/>
                  </a:cubicBezTo>
                  <a:lnTo>
                    <a:pt x="17396" y="5137"/>
                  </a:lnTo>
                  <a:cubicBezTo>
                    <a:pt x="18728" y="4445"/>
                    <a:pt x="19250" y="2800"/>
                    <a:pt x="18559" y="1469"/>
                  </a:cubicBezTo>
                  <a:cubicBezTo>
                    <a:pt x="18075" y="536"/>
                    <a:pt x="17123" y="0"/>
                    <a:pt x="161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0"/>
            <p:cNvSpPr/>
            <p:nvPr/>
          </p:nvSpPr>
          <p:spPr>
            <a:xfrm>
              <a:off x="3825750" y="1730050"/>
              <a:ext cx="39775" cy="39750"/>
            </a:xfrm>
            <a:custGeom>
              <a:avLst/>
              <a:gdLst/>
              <a:ahLst/>
              <a:cxnLst/>
              <a:rect l="l" t="t" r="r" b="b"/>
              <a:pathLst>
                <a:path w="1591" h="1590" extrusionOk="0">
                  <a:moveTo>
                    <a:pt x="1047" y="0"/>
                  </a:moveTo>
                  <a:lnTo>
                    <a:pt x="0" y="543"/>
                  </a:lnTo>
                  <a:lnTo>
                    <a:pt x="543" y="1589"/>
                  </a:lnTo>
                  <a:lnTo>
                    <a:pt x="1590" y="1047"/>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0"/>
            <p:cNvSpPr/>
            <p:nvPr/>
          </p:nvSpPr>
          <p:spPr>
            <a:xfrm>
              <a:off x="3967075" y="1656750"/>
              <a:ext cx="39775" cy="39775"/>
            </a:xfrm>
            <a:custGeom>
              <a:avLst/>
              <a:gdLst/>
              <a:ahLst/>
              <a:cxnLst/>
              <a:rect l="l" t="t" r="r" b="b"/>
              <a:pathLst>
                <a:path w="1591" h="1591" extrusionOk="0">
                  <a:moveTo>
                    <a:pt x="1047" y="0"/>
                  </a:moveTo>
                  <a:lnTo>
                    <a:pt x="1" y="544"/>
                  </a:lnTo>
                  <a:lnTo>
                    <a:pt x="544" y="1590"/>
                  </a:lnTo>
                  <a:lnTo>
                    <a:pt x="1591" y="1047"/>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0"/>
            <p:cNvSpPr/>
            <p:nvPr/>
          </p:nvSpPr>
          <p:spPr>
            <a:xfrm>
              <a:off x="3872275" y="1646850"/>
              <a:ext cx="39775" cy="39775"/>
            </a:xfrm>
            <a:custGeom>
              <a:avLst/>
              <a:gdLst/>
              <a:ahLst/>
              <a:cxnLst/>
              <a:rect l="l" t="t" r="r" b="b"/>
              <a:pathLst>
                <a:path w="1591" h="1591" extrusionOk="0">
                  <a:moveTo>
                    <a:pt x="1047" y="0"/>
                  </a:moveTo>
                  <a:lnTo>
                    <a:pt x="0" y="543"/>
                  </a:lnTo>
                  <a:lnTo>
                    <a:pt x="544" y="1590"/>
                  </a:lnTo>
                  <a:lnTo>
                    <a:pt x="1590" y="1048"/>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0"/>
            <p:cNvSpPr/>
            <p:nvPr/>
          </p:nvSpPr>
          <p:spPr>
            <a:xfrm>
              <a:off x="3885375" y="1646850"/>
              <a:ext cx="26675" cy="33000"/>
            </a:xfrm>
            <a:custGeom>
              <a:avLst/>
              <a:gdLst/>
              <a:ahLst/>
              <a:cxnLst/>
              <a:rect l="l" t="t" r="r" b="b"/>
              <a:pathLst>
                <a:path w="1067" h="1320" extrusionOk="0">
                  <a:moveTo>
                    <a:pt x="524" y="0"/>
                  </a:moveTo>
                  <a:lnTo>
                    <a:pt x="0" y="272"/>
                  </a:lnTo>
                  <a:lnTo>
                    <a:pt x="544" y="1319"/>
                  </a:lnTo>
                  <a:lnTo>
                    <a:pt x="1066" y="1048"/>
                  </a:lnTo>
                  <a:lnTo>
                    <a:pt x="5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0"/>
            <p:cNvSpPr/>
            <p:nvPr/>
          </p:nvSpPr>
          <p:spPr>
            <a:xfrm>
              <a:off x="3951525" y="1689075"/>
              <a:ext cx="272000" cy="212925"/>
            </a:xfrm>
            <a:custGeom>
              <a:avLst/>
              <a:gdLst/>
              <a:ahLst/>
              <a:cxnLst/>
              <a:rect l="l" t="t" r="r" b="b"/>
              <a:pathLst>
                <a:path w="10880" h="8517" extrusionOk="0">
                  <a:moveTo>
                    <a:pt x="7768" y="1"/>
                  </a:moveTo>
                  <a:cubicBezTo>
                    <a:pt x="7347" y="1"/>
                    <a:pt x="6919" y="99"/>
                    <a:pt x="6519" y="306"/>
                  </a:cubicBezTo>
                  <a:lnTo>
                    <a:pt x="1" y="3686"/>
                  </a:lnTo>
                  <a:lnTo>
                    <a:pt x="2507" y="8517"/>
                  </a:lnTo>
                  <a:lnTo>
                    <a:pt x="9025" y="5137"/>
                  </a:lnTo>
                  <a:cubicBezTo>
                    <a:pt x="10356" y="4446"/>
                    <a:pt x="10879" y="2801"/>
                    <a:pt x="10188" y="1468"/>
                  </a:cubicBezTo>
                  <a:cubicBezTo>
                    <a:pt x="9704" y="536"/>
                    <a:pt x="8753" y="1"/>
                    <a:pt x="7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0"/>
            <p:cNvSpPr/>
            <p:nvPr/>
          </p:nvSpPr>
          <p:spPr>
            <a:xfrm>
              <a:off x="4025950" y="1713575"/>
              <a:ext cx="97625" cy="111100"/>
            </a:xfrm>
            <a:custGeom>
              <a:avLst/>
              <a:gdLst/>
              <a:ahLst/>
              <a:cxnLst/>
              <a:rect l="l" t="t" r="r" b="b"/>
              <a:pathLst>
                <a:path w="3905" h="4444" extrusionOk="0">
                  <a:moveTo>
                    <a:pt x="2234" y="1"/>
                  </a:moveTo>
                  <a:lnTo>
                    <a:pt x="1" y="1159"/>
                  </a:lnTo>
                  <a:lnTo>
                    <a:pt x="1351" y="3764"/>
                  </a:lnTo>
                  <a:cubicBezTo>
                    <a:pt x="1576" y="4196"/>
                    <a:pt x="2015" y="4443"/>
                    <a:pt x="2470" y="4443"/>
                  </a:cubicBezTo>
                  <a:cubicBezTo>
                    <a:pt x="2665" y="4443"/>
                    <a:pt x="2862" y="4398"/>
                    <a:pt x="3047" y="4302"/>
                  </a:cubicBezTo>
                  <a:cubicBezTo>
                    <a:pt x="3664" y="3982"/>
                    <a:pt x="3905" y="3223"/>
                    <a:pt x="3585" y="2606"/>
                  </a:cubicBezTo>
                  <a:lnTo>
                    <a:pt x="22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0"/>
            <p:cNvSpPr/>
            <p:nvPr/>
          </p:nvSpPr>
          <p:spPr>
            <a:xfrm>
              <a:off x="3853950" y="1844425"/>
              <a:ext cx="43800" cy="105375"/>
            </a:xfrm>
            <a:custGeom>
              <a:avLst/>
              <a:gdLst/>
              <a:ahLst/>
              <a:cxnLst/>
              <a:rect l="l" t="t" r="r" b="b"/>
              <a:pathLst>
                <a:path w="1752" h="4215" extrusionOk="0">
                  <a:moveTo>
                    <a:pt x="1751" y="1"/>
                  </a:moveTo>
                  <a:lnTo>
                    <a:pt x="473" y="663"/>
                  </a:lnTo>
                  <a:lnTo>
                    <a:pt x="1" y="4215"/>
                  </a:lnTo>
                  <a:lnTo>
                    <a:pt x="1279" y="3552"/>
                  </a:lnTo>
                  <a:lnTo>
                    <a:pt x="17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0"/>
            <p:cNvSpPr/>
            <p:nvPr/>
          </p:nvSpPr>
          <p:spPr>
            <a:xfrm>
              <a:off x="3961000" y="1788925"/>
              <a:ext cx="43775" cy="105375"/>
            </a:xfrm>
            <a:custGeom>
              <a:avLst/>
              <a:gdLst/>
              <a:ahLst/>
              <a:cxnLst/>
              <a:rect l="l" t="t" r="r" b="b"/>
              <a:pathLst>
                <a:path w="1751" h="4215" extrusionOk="0">
                  <a:moveTo>
                    <a:pt x="1751" y="1"/>
                  </a:moveTo>
                  <a:lnTo>
                    <a:pt x="472" y="663"/>
                  </a:lnTo>
                  <a:lnTo>
                    <a:pt x="0" y="4214"/>
                  </a:lnTo>
                  <a:lnTo>
                    <a:pt x="1277" y="3552"/>
                  </a:lnTo>
                  <a:lnTo>
                    <a:pt x="17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0"/>
            <p:cNvSpPr/>
            <p:nvPr/>
          </p:nvSpPr>
          <p:spPr>
            <a:xfrm>
              <a:off x="3971025" y="1788925"/>
              <a:ext cx="33750" cy="75525"/>
            </a:xfrm>
            <a:custGeom>
              <a:avLst/>
              <a:gdLst/>
              <a:ahLst/>
              <a:cxnLst/>
              <a:rect l="l" t="t" r="r" b="b"/>
              <a:pathLst>
                <a:path w="1350" h="3021" extrusionOk="0">
                  <a:moveTo>
                    <a:pt x="1350" y="1"/>
                  </a:moveTo>
                  <a:lnTo>
                    <a:pt x="71" y="663"/>
                  </a:lnTo>
                  <a:lnTo>
                    <a:pt x="0" y="1196"/>
                  </a:lnTo>
                  <a:lnTo>
                    <a:pt x="947" y="3021"/>
                  </a:lnTo>
                  <a:lnTo>
                    <a:pt x="13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0"/>
            <p:cNvSpPr/>
            <p:nvPr/>
          </p:nvSpPr>
          <p:spPr>
            <a:xfrm>
              <a:off x="4053875" y="1713575"/>
              <a:ext cx="69700" cy="107550"/>
            </a:xfrm>
            <a:custGeom>
              <a:avLst/>
              <a:gdLst/>
              <a:ahLst/>
              <a:cxnLst/>
              <a:rect l="l" t="t" r="r" b="b"/>
              <a:pathLst>
                <a:path w="2788" h="4302" extrusionOk="0">
                  <a:moveTo>
                    <a:pt x="0" y="579"/>
                  </a:moveTo>
                  <a:lnTo>
                    <a:pt x="0" y="580"/>
                  </a:lnTo>
                  <a:lnTo>
                    <a:pt x="1" y="580"/>
                  </a:lnTo>
                  <a:lnTo>
                    <a:pt x="0" y="579"/>
                  </a:lnTo>
                  <a:close/>
                  <a:moveTo>
                    <a:pt x="1117" y="1"/>
                  </a:moveTo>
                  <a:lnTo>
                    <a:pt x="1" y="580"/>
                  </a:lnTo>
                  <a:lnTo>
                    <a:pt x="1930" y="4301"/>
                  </a:lnTo>
                  <a:cubicBezTo>
                    <a:pt x="2547" y="3982"/>
                    <a:pt x="2788" y="3222"/>
                    <a:pt x="2468" y="2605"/>
                  </a:cubicBezTo>
                  <a:lnTo>
                    <a:pt x="11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0"/>
            <p:cNvSpPr/>
            <p:nvPr/>
          </p:nvSpPr>
          <p:spPr>
            <a:xfrm>
              <a:off x="3028200" y="1978900"/>
              <a:ext cx="332225" cy="383625"/>
            </a:xfrm>
            <a:custGeom>
              <a:avLst/>
              <a:gdLst/>
              <a:ahLst/>
              <a:cxnLst/>
              <a:rect l="l" t="t" r="r" b="b"/>
              <a:pathLst>
                <a:path w="13289" h="15345" extrusionOk="0">
                  <a:moveTo>
                    <a:pt x="3165" y="1"/>
                  </a:moveTo>
                  <a:lnTo>
                    <a:pt x="2916" y="391"/>
                  </a:lnTo>
                  <a:cubicBezTo>
                    <a:pt x="0" y="4964"/>
                    <a:pt x="447" y="10911"/>
                    <a:pt x="4016" y="14996"/>
                  </a:cubicBezTo>
                  <a:lnTo>
                    <a:pt x="4320" y="15344"/>
                  </a:lnTo>
                  <a:lnTo>
                    <a:pt x="13289" y="10693"/>
                  </a:lnTo>
                  <a:lnTo>
                    <a:pt x="8715" y="1876"/>
                  </a:lnTo>
                  <a:lnTo>
                    <a:pt x="31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0"/>
            <p:cNvSpPr/>
            <p:nvPr/>
          </p:nvSpPr>
          <p:spPr>
            <a:xfrm>
              <a:off x="3028200" y="1978900"/>
              <a:ext cx="173275" cy="383625"/>
            </a:xfrm>
            <a:custGeom>
              <a:avLst/>
              <a:gdLst/>
              <a:ahLst/>
              <a:cxnLst/>
              <a:rect l="l" t="t" r="r" b="b"/>
              <a:pathLst>
                <a:path w="6931" h="15345" extrusionOk="0">
                  <a:moveTo>
                    <a:pt x="3165" y="1"/>
                  </a:moveTo>
                  <a:lnTo>
                    <a:pt x="2916" y="391"/>
                  </a:lnTo>
                  <a:cubicBezTo>
                    <a:pt x="0" y="4964"/>
                    <a:pt x="447" y="10911"/>
                    <a:pt x="4016" y="14996"/>
                  </a:cubicBezTo>
                  <a:lnTo>
                    <a:pt x="4320" y="15344"/>
                  </a:lnTo>
                  <a:lnTo>
                    <a:pt x="6931" y="13990"/>
                  </a:lnTo>
                  <a:cubicBezTo>
                    <a:pt x="4078" y="10204"/>
                    <a:pt x="3670" y="5103"/>
                    <a:pt x="5870" y="915"/>
                  </a:cubicBezTo>
                  <a:lnTo>
                    <a:pt x="31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0"/>
            <p:cNvSpPr/>
            <p:nvPr/>
          </p:nvSpPr>
          <p:spPr>
            <a:xfrm>
              <a:off x="3189650" y="2158375"/>
              <a:ext cx="97275" cy="92375"/>
            </a:xfrm>
            <a:custGeom>
              <a:avLst/>
              <a:gdLst/>
              <a:ahLst/>
              <a:cxnLst/>
              <a:rect l="l" t="t" r="r" b="b"/>
              <a:pathLst>
                <a:path w="3891" h="3695" extrusionOk="0">
                  <a:moveTo>
                    <a:pt x="1904" y="0"/>
                  </a:moveTo>
                  <a:cubicBezTo>
                    <a:pt x="1618" y="0"/>
                    <a:pt x="1328" y="67"/>
                    <a:pt x="1056" y="207"/>
                  </a:cubicBezTo>
                  <a:cubicBezTo>
                    <a:pt x="392" y="551"/>
                    <a:pt x="1" y="1260"/>
                    <a:pt x="64" y="2006"/>
                  </a:cubicBezTo>
                  <a:cubicBezTo>
                    <a:pt x="130" y="2750"/>
                    <a:pt x="635" y="3383"/>
                    <a:pt x="1347" y="3608"/>
                  </a:cubicBezTo>
                  <a:cubicBezTo>
                    <a:pt x="1531" y="3667"/>
                    <a:pt x="1720" y="3695"/>
                    <a:pt x="1906" y="3695"/>
                  </a:cubicBezTo>
                  <a:cubicBezTo>
                    <a:pt x="2442" y="3695"/>
                    <a:pt x="2962" y="3461"/>
                    <a:pt x="3319" y="3037"/>
                  </a:cubicBezTo>
                  <a:cubicBezTo>
                    <a:pt x="3800" y="2465"/>
                    <a:pt x="3890" y="1660"/>
                    <a:pt x="3546" y="996"/>
                  </a:cubicBezTo>
                  <a:cubicBezTo>
                    <a:pt x="3217" y="363"/>
                    <a:pt x="2572" y="0"/>
                    <a:pt x="19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0"/>
            <p:cNvSpPr/>
            <p:nvPr/>
          </p:nvSpPr>
          <p:spPr>
            <a:xfrm>
              <a:off x="3216000" y="2158350"/>
              <a:ext cx="74050" cy="87225"/>
            </a:xfrm>
            <a:custGeom>
              <a:avLst/>
              <a:gdLst/>
              <a:ahLst/>
              <a:cxnLst/>
              <a:rect l="l" t="t" r="r" b="b"/>
              <a:pathLst>
                <a:path w="2962" h="3489" extrusionOk="0">
                  <a:moveTo>
                    <a:pt x="850" y="0"/>
                  </a:moveTo>
                  <a:cubicBezTo>
                    <a:pt x="564" y="0"/>
                    <a:pt x="273" y="67"/>
                    <a:pt x="1" y="208"/>
                  </a:cubicBezTo>
                  <a:lnTo>
                    <a:pt x="1703" y="3489"/>
                  </a:lnTo>
                  <a:cubicBezTo>
                    <a:pt x="2609" y="3019"/>
                    <a:pt x="2962" y="1903"/>
                    <a:pt x="2492" y="997"/>
                  </a:cubicBezTo>
                  <a:cubicBezTo>
                    <a:pt x="2163" y="363"/>
                    <a:pt x="1518" y="0"/>
                    <a:pt x="8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0"/>
            <p:cNvSpPr/>
            <p:nvPr/>
          </p:nvSpPr>
          <p:spPr>
            <a:xfrm>
              <a:off x="3229075" y="2020050"/>
              <a:ext cx="343625" cy="308425"/>
            </a:xfrm>
            <a:custGeom>
              <a:avLst/>
              <a:gdLst/>
              <a:ahLst/>
              <a:cxnLst/>
              <a:rect l="l" t="t" r="r" b="b"/>
              <a:pathLst>
                <a:path w="13745" h="12337" extrusionOk="0">
                  <a:moveTo>
                    <a:pt x="1" y="0"/>
                  </a:moveTo>
                  <a:lnTo>
                    <a:pt x="4811" y="9276"/>
                  </a:lnTo>
                  <a:lnTo>
                    <a:pt x="6300" y="8504"/>
                  </a:lnTo>
                  <a:lnTo>
                    <a:pt x="7936" y="11658"/>
                  </a:lnTo>
                  <a:cubicBezTo>
                    <a:pt x="8159" y="12089"/>
                    <a:pt x="8598" y="12336"/>
                    <a:pt x="9052" y="12336"/>
                  </a:cubicBezTo>
                  <a:cubicBezTo>
                    <a:pt x="9247" y="12336"/>
                    <a:pt x="9445" y="12291"/>
                    <a:pt x="9631" y="12195"/>
                  </a:cubicBezTo>
                  <a:cubicBezTo>
                    <a:pt x="10247" y="11874"/>
                    <a:pt x="10488" y="11115"/>
                    <a:pt x="10169" y="10499"/>
                  </a:cubicBezTo>
                  <a:lnTo>
                    <a:pt x="8533" y="7346"/>
                  </a:lnTo>
                  <a:lnTo>
                    <a:pt x="13744" y="464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0"/>
            <p:cNvSpPr/>
            <p:nvPr/>
          </p:nvSpPr>
          <p:spPr>
            <a:xfrm>
              <a:off x="3290100" y="2046300"/>
              <a:ext cx="152175" cy="95600"/>
            </a:xfrm>
            <a:custGeom>
              <a:avLst/>
              <a:gdLst/>
              <a:ahLst/>
              <a:cxnLst/>
              <a:rect l="l" t="t" r="r" b="b"/>
              <a:pathLst>
                <a:path w="6087" h="3824" extrusionOk="0">
                  <a:moveTo>
                    <a:pt x="489" y="1"/>
                  </a:moveTo>
                  <a:lnTo>
                    <a:pt x="489" y="1"/>
                  </a:lnTo>
                  <a:cubicBezTo>
                    <a:pt x="0" y="1546"/>
                    <a:pt x="855" y="3195"/>
                    <a:pt x="2401" y="3686"/>
                  </a:cubicBezTo>
                  <a:cubicBezTo>
                    <a:pt x="2696" y="3779"/>
                    <a:pt x="2994" y="3823"/>
                    <a:pt x="3288" y="3823"/>
                  </a:cubicBezTo>
                  <a:cubicBezTo>
                    <a:pt x="4533" y="3823"/>
                    <a:pt x="5689" y="3025"/>
                    <a:pt x="6086" y="1775"/>
                  </a:cubicBez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0"/>
            <p:cNvSpPr/>
            <p:nvPr/>
          </p:nvSpPr>
          <p:spPr>
            <a:xfrm>
              <a:off x="3501175" y="2738200"/>
              <a:ext cx="350525" cy="311550"/>
            </a:xfrm>
            <a:custGeom>
              <a:avLst/>
              <a:gdLst/>
              <a:ahLst/>
              <a:cxnLst/>
              <a:rect l="l" t="t" r="r" b="b"/>
              <a:pathLst>
                <a:path w="14021" h="12462" extrusionOk="0">
                  <a:moveTo>
                    <a:pt x="7364" y="0"/>
                  </a:moveTo>
                  <a:cubicBezTo>
                    <a:pt x="6364" y="0"/>
                    <a:pt x="5349" y="233"/>
                    <a:pt x="4401" y="724"/>
                  </a:cubicBezTo>
                  <a:cubicBezTo>
                    <a:pt x="1239" y="2364"/>
                    <a:pt x="1" y="6271"/>
                    <a:pt x="1640" y="9433"/>
                  </a:cubicBezTo>
                  <a:cubicBezTo>
                    <a:pt x="2356" y="10815"/>
                    <a:pt x="3547" y="11890"/>
                    <a:pt x="4995" y="12461"/>
                  </a:cubicBezTo>
                  <a:lnTo>
                    <a:pt x="13653" y="7972"/>
                  </a:lnTo>
                  <a:cubicBezTo>
                    <a:pt x="14020" y="6460"/>
                    <a:pt x="13828" y="4866"/>
                    <a:pt x="13111" y="3485"/>
                  </a:cubicBezTo>
                  <a:cubicBezTo>
                    <a:pt x="11962" y="1271"/>
                    <a:pt x="9702" y="0"/>
                    <a:pt x="73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0"/>
            <p:cNvSpPr/>
            <p:nvPr/>
          </p:nvSpPr>
          <p:spPr>
            <a:xfrm>
              <a:off x="3611200" y="2738200"/>
              <a:ext cx="240500" cy="255400"/>
            </a:xfrm>
            <a:custGeom>
              <a:avLst/>
              <a:gdLst/>
              <a:ahLst/>
              <a:cxnLst/>
              <a:rect l="l" t="t" r="r" b="b"/>
              <a:pathLst>
                <a:path w="9620" h="10216" extrusionOk="0">
                  <a:moveTo>
                    <a:pt x="2963" y="0"/>
                  </a:moveTo>
                  <a:cubicBezTo>
                    <a:pt x="1963" y="0"/>
                    <a:pt x="948" y="233"/>
                    <a:pt x="0" y="724"/>
                  </a:cubicBezTo>
                  <a:lnTo>
                    <a:pt x="4924" y="10216"/>
                  </a:lnTo>
                  <a:lnTo>
                    <a:pt x="9252" y="7972"/>
                  </a:lnTo>
                  <a:cubicBezTo>
                    <a:pt x="9619" y="6460"/>
                    <a:pt x="9427" y="4866"/>
                    <a:pt x="8710" y="3485"/>
                  </a:cubicBezTo>
                  <a:cubicBezTo>
                    <a:pt x="7561" y="1271"/>
                    <a:pt x="5301" y="0"/>
                    <a:pt x="29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0"/>
            <p:cNvSpPr/>
            <p:nvPr/>
          </p:nvSpPr>
          <p:spPr>
            <a:xfrm>
              <a:off x="3568175" y="2796875"/>
              <a:ext cx="222800" cy="196925"/>
            </a:xfrm>
            <a:custGeom>
              <a:avLst/>
              <a:gdLst/>
              <a:ahLst/>
              <a:cxnLst/>
              <a:rect l="l" t="t" r="r" b="b"/>
              <a:pathLst>
                <a:path w="8912" h="7877" extrusionOk="0">
                  <a:moveTo>
                    <a:pt x="4688" y="1"/>
                  </a:moveTo>
                  <a:cubicBezTo>
                    <a:pt x="4051" y="1"/>
                    <a:pt x="3405" y="149"/>
                    <a:pt x="2802" y="461"/>
                  </a:cubicBezTo>
                  <a:cubicBezTo>
                    <a:pt x="789" y="1506"/>
                    <a:pt x="1" y="3992"/>
                    <a:pt x="1044" y="6005"/>
                  </a:cubicBezTo>
                  <a:cubicBezTo>
                    <a:pt x="1477" y="6840"/>
                    <a:pt x="2183" y="7500"/>
                    <a:pt x="3044" y="7876"/>
                  </a:cubicBezTo>
                  <a:lnTo>
                    <a:pt x="8723" y="4932"/>
                  </a:lnTo>
                  <a:cubicBezTo>
                    <a:pt x="8912" y="4010"/>
                    <a:pt x="8778" y="3053"/>
                    <a:pt x="8346" y="2219"/>
                  </a:cubicBezTo>
                  <a:cubicBezTo>
                    <a:pt x="7614" y="809"/>
                    <a:pt x="6176" y="1"/>
                    <a:pt x="46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0"/>
            <p:cNvSpPr/>
            <p:nvPr/>
          </p:nvSpPr>
          <p:spPr>
            <a:xfrm>
              <a:off x="3638200" y="2796875"/>
              <a:ext cx="152775" cy="160100"/>
            </a:xfrm>
            <a:custGeom>
              <a:avLst/>
              <a:gdLst/>
              <a:ahLst/>
              <a:cxnLst/>
              <a:rect l="l" t="t" r="r" b="b"/>
              <a:pathLst>
                <a:path w="6111" h="6404" extrusionOk="0">
                  <a:moveTo>
                    <a:pt x="1887" y="1"/>
                  </a:moveTo>
                  <a:cubicBezTo>
                    <a:pt x="1250" y="1"/>
                    <a:pt x="604" y="149"/>
                    <a:pt x="1" y="461"/>
                  </a:cubicBezTo>
                  <a:lnTo>
                    <a:pt x="3082" y="6404"/>
                  </a:lnTo>
                  <a:lnTo>
                    <a:pt x="5922" y="4932"/>
                  </a:lnTo>
                  <a:cubicBezTo>
                    <a:pt x="6111" y="4010"/>
                    <a:pt x="5977" y="3053"/>
                    <a:pt x="5545" y="2219"/>
                  </a:cubicBezTo>
                  <a:cubicBezTo>
                    <a:pt x="4813" y="809"/>
                    <a:pt x="3375" y="1"/>
                    <a:pt x="18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0"/>
            <p:cNvSpPr/>
            <p:nvPr/>
          </p:nvSpPr>
          <p:spPr>
            <a:xfrm>
              <a:off x="3701400" y="2629925"/>
              <a:ext cx="132350" cy="218350"/>
            </a:xfrm>
            <a:custGeom>
              <a:avLst/>
              <a:gdLst/>
              <a:ahLst/>
              <a:cxnLst/>
              <a:rect l="l" t="t" r="r" b="b"/>
              <a:pathLst>
                <a:path w="5294" h="8734" extrusionOk="0">
                  <a:moveTo>
                    <a:pt x="1047" y="1"/>
                  </a:moveTo>
                  <a:lnTo>
                    <a:pt x="0" y="543"/>
                  </a:lnTo>
                  <a:lnTo>
                    <a:pt x="4247" y="8733"/>
                  </a:lnTo>
                  <a:lnTo>
                    <a:pt x="5293" y="8190"/>
                  </a:lnTo>
                  <a:lnTo>
                    <a:pt x="10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0"/>
            <p:cNvSpPr/>
            <p:nvPr/>
          </p:nvSpPr>
          <p:spPr>
            <a:xfrm>
              <a:off x="3413050" y="2615250"/>
              <a:ext cx="339325" cy="195125"/>
            </a:xfrm>
            <a:custGeom>
              <a:avLst/>
              <a:gdLst/>
              <a:ahLst/>
              <a:cxnLst/>
              <a:rect l="l" t="t" r="r" b="b"/>
              <a:pathLst>
                <a:path w="13573" h="7805" extrusionOk="0">
                  <a:moveTo>
                    <a:pt x="13029" y="1"/>
                  </a:moveTo>
                  <a:lnTo>
                    <a:pt x="1" y="6757"/>
                  </a:lnTo>
                  <a:lnTo>
                    <a:pt x="544" y="7805"/>
                  </a:lnTo>
                  <a:lnTo>
                    <a:pt x="13572" y="1048"/>
                  </a:lnTo>
                  <a:lnTo>
                    <a:pt x="1302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0"/>
            <p:cNvSpPr/>
            <p:nvPr/>
          </p:nvSpPr>
          <p:spPr>
            <a:xfrm>
              <a:off x="3388350" y="2612150"/>
              <a:ext cx="364075" cy="111825"/>
            </a:xfrm>
            <a:custGeom>
              <a:avLst/>
              <a:gdLst/>
              <a:ahLst/>
              <a:cxnLst/>
              <a:rect l="l" t="t" r="r" b="b"/>
              <a:pathLst>
                <a:path w="14563" h="4473" extrusionOk="0">
                  <a:moveTo>
                    <a:pt x="14295" y="1"/>
                  </a:moveTo>
                  <a:lnTo>
                    <a:pt x="1" y="3325"/>
                  </a:lnTo>
                  <a:lnTo>
                    <a:pt x="133" y="3898"/>
                  </a:lnTo>
                  <a:lnTo>
                    <a:pt x="267" y="4473"/>
                  </a:lnTo>
                  <a:lnTo>
                    <a:pt x="14563" y="1149"/>
                  </a:lnTo>
                  <a:lnTo>
                    <a:pt x="14429" y="575"/>
                  </a:lnTo>
                  <a:lnTo>
                    <a:pt x="142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0"/>
            <p:cNvSpPr/>
            <p:nvPr/>
          </p:nvSpPr>
          <p:spPr>
            <a:xfrm>
              <a:off x="3499100" y="2807875"/>
              <a:ext cx="419525" cy="281075"/>
            </a:xfrm>
            <a:custGeom>
              <a:avLst/>
              <a:gdLst/>
              <a:ahLst/>
              <a:cxnLst/>
              <a:rect l="l" t="t" r="r" b="b"/>
              <a:pathLst>
                <a:path w="16781" h="11243" extrusionOk="0">
                  <a:moveTo>
                    <a:pt x="15192" y="1"/>
                  </a:moveTo>
                  <a:lnTo>
                    <a:pt x="0" y="7878"/>
                  </a:lnTo>
                  <a:lnTo>
                    <a:pt x="55" y="7983"/>
                  </a:lnTo>
                  <a:cubicBezTo>
                    <a:pt x="1128" y="10054"/>
                    <a:pt x="3242" y="11242"/>
                    <a:pt x="5427" y="11242"/>
                  </a:cubicBezTo>
                  <a:cubicBezTo>
                    <a:pt x="6363" y="11242"/>
                    <a:pt x="7312" y="11024"/>
                    <a:pt x="8198" y="10565"/>
                  </a:cubicBezTo>
                  <a:lnTo>
                    <a:pt x="12665" y="8249"/>
                  </a:lnTo>
                  <a:cubicBezTo>
                    <a:pt x="15622" y="6716"/>
                    <a:pt x="16780" y="3063"/>
                    <a:pt x="15247" y="106"/>
                  </a:cubicBezTo>
                  <a:lnTo>
                    <a:pt x="151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0"/>
            <p:cNvSpPr/>
            <p:nvPr/>
          </p:nvSpPr>
          <p:spPr>
            <a:xfrm>
              <a:off x="3689025" y="2807875"/>
              <a:ext cx="229600" cy="235175"/>
            </a:xfrm>
            <a:custGeom>
              <a:avLst/>
              <a:gdLst/>
              <a:ahLst/>
              <a:cxnLst/>
              <a:rect l="l" t="t" r="r" b="b"/>
              <a:pathLst>
                <a:path w="9184" h="9407" extrusionOk="0">
                  <a:moveTo>
                    <a:pt x="0" y="3939"/>
                  </a:moveTo>
                  <a:lnTo>
                    <a:pt x="0" y="3940"/>
                  </a:lnTo>
                  <a:lnTo>
                    <a:pt x="1" y="3940"/>
                  </a:lnTo>
                  <a:lnTo>
                    <a:pt x="1" y="3940"/>
                  </a:lnTo>
                  <a:lnTo>
                    <a:pt x="0" y="3939"/>
                  </a:lnTo>
                  <a:close/>
                  <a:moveTo>
                    <a:pt x="7595" y="1"/>
                  </a:moveTo>
                  <a:lnTo>
                    <a:pt x="1" y="3940"/>
                  </a:lnTo>
                  <a:lnTo>
                    <a:pt x="1" y="3940"/>
                  </a:lnTo>
                  <a:lnTo>
                    <a:pt x="2835" y="9407"/>
                  </a:lnTo>
                  <a:lnTo>
                    <a:pt x="5068" y="8249"/>
                  </a:lnTo>
                  <a:cubicBezTo>
                    <a:pt x="8025" y="6716"/>
                    <a:pt x="9183" y="3063"/>
                    <a:pt x="7650" y="106"/>
                  </a:cubicBezTo>
                  <a:lnTo>
                    <a:pt x="75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0"/>
            <p:cNvSpPr/>
            <p:nvPr/>
          </p:nvSpPr>
          <p:spPr>
            <a:xfrm>
              <a:off x="3460225" y="2780100"/>
              <a:ext cx="460275" cy="257850"/>
            </a:xfrm>
            <a:custGeom>
              <a:avLst/>
              <a:gdLst/>
              <a:ahLst/>
              <a:cxnLst/>
              <a:rect l="l" t="t" r="r" b="b"/>
              <a:pathLst>
                <a:path w="18411" h="10314" extrusionOk="0">
                  <a:moveTo>
                    <a:pt x="17868" y="0"/>
                  </a:moveTo>
                  <a:lnTo>
                    <a:pt x="0" y="9265"/>
                  </a:lnTo>
                  <a:lnTo>
                    <a:pt x="544" y="10313"/>
                  </a:lnTo>
                  <a:lnTo>
                    <a:pt x="18411" y="1047"/>
                  </a:lnTo>
                  <a:lnTo>
                    <a:pt x="178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0"/>
            <p:cNvSpPr/>
            <p:nvPr/>
          </p:nvSpPr>
          <p:spPr>
            <a:xfrm>
              <a:off x="3683550" y="2780100"/>
              <a:ext cx="236950" cy="142000"/>
            </a:xfrm>
            <a:custGeom>
              <a:avLst/>
              <a:gdLst/>
              <a:ahLst/>
              <a:cxnLst/>
              <a:rect l="l" t="t" r="r" b="b"/>
              <a:pathLst>
                <a:path w="9478" h="5680" extrusionOk="0">
                  <a:moveTo>
                    <a:pt x="8935" y="0"/>
                  </a:moveTo>
                  <a:lnTo>
                    <a:pt x="1" y="4633"/>
                  </a:lnTo>
                  <a:lnTo>
                    <a:pt x="544" y="5680"/>
                  </a:lnTo>
                  <a:lnTo>
                    <a:pt x="9478" y="1047"/>
                  </a:lnTo>
                  <a:lnTo>
                    <a:pt x="89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0"/>
            <p:cNvSpPr/>
            <p:nvPr/>
          </p:nvSpPr>
          <p:spPr>
            <a:xfrm>
              <a:off x="3551025" y="3240350"/>
              <a:ext cx="307700" cy="307725"/>
            </a:xfrm>
            <a:custGeom>
              <a:avLst/>
              <a:gdLst/>
              <a:ahLst/>
              <a:cxnLst/>
              <a:rect l="l" t="t" r="r" b="b"/>
              <a:pathLst>
                <a:path w="12308" h="12309" extrusionOk="0">
                  <a:moveTo>
                    <a:pt x="6154" y="1"/>
                  </a:moveTo>
                  <a:cubicBezTo>
                    <a:pt x="4521" y="1"/>
                    <a:pt x="2957" y="649"/>
                    <a:pt x="1802" y="1803"/>
                  </a:cubicBezTo>
                  <a:cubicBezTo>
                    <a:pt x="648" y="2957"/>
                    <a:pt x="0" y="4523"/>
                    <a:pt x="0" y="6154"/>
                  </a:cubicBezTo>
                  <a:cubicBezTo>
                    <a:pt x="0" y="7787"/>
                    <a:pt x="648" y="9353"/>
                    <a:pt x="1802" y="10505"/>
                  </a:cubicBezTo>
                  <a:cubicBezTo>
                    <a:pt x="2957" y="11659"/>
                    <a:pt x="4521" y="12309"/>
                    <a:pt x="6154" y="12309"/>
                  </a:cubicBezTo>
                  <a:cubicBezTo>
                    <a:pt x="7786" y="12309"/>
                    <a:pt x="9351" y="11659"/>
                    <a:pt x="10505" y="10505"/>
                  </a:cubicBezTo>
                  <a:cubicBezTo>
                    <a:pt x="11659" y="9353"/>
                    <a:pt x="12307" y="7787"/>
                    <a:pt x="12307" y="6154"/>
                  </a:cubicBezTo>
                  <a:cubicBezTo>
                    <a:pt x="12307" y="4523"/>
                    <a:pt x="11659" y="2957"/>
                    <a:pt x="10505" y="1803"/>
                  </a:cubicBezTo>
                  <a:cubicBezTo>
                    <a:pt x="9351" y="649"/>
                    <a:pt x="7786" y="1"/>
                    <a:pt x="61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0"/>
            <p:cNvSpPr/>
            <p:nvPr/>
          </p:nvSpPr>
          <p:spPr>
            <a:xfrm>
              <a:off x="3877800" y="3059100"/>
              <a:ext cx="351400" cy="307800"/>
            </a:xfrm>
            <a:custGeom>
              <a:avLst/>
              <a:gdLst/>
              <a:ahLst/>
              <a:cxnLst/>
              <a:rect l="l" t="t" r="r" b="b"/>
              <a:pathLst>
                <a:path w="14056" h="12312" extrusionOk="0">
                  <a:moveTo>
                    <a:pt x="7023" y="1"/>
                  </a:moveTo>
                  <a:cubicBezTo>
                    <a:pt x="6067" y="1"/>
                    <a:pt x="5097" y="225"/>
                    <a:pt x="4190" y="696"/>
                  </a:cubicBezTo>
                  <a:cubicBezTo>
                    <a:pt x="1174" y="2264"/>
                    <a:pt x="1" y="5979"/>
                    <a:pt x="1568" y="8994"/>
                  </a:cubicBezTo>
                  <a:cubicBezTo>
                    <a:pt x="2664" y="11103"/>
                    <a:pt x="4811" y="12311"/>
                    <a:pt x="7034" y="12311"/>
                  </a:cubicBezTo>
                  <a:cubicBezTo>
                    <a:pt x="7990" y="12311"/>
                    <a:pt x="8959" y="12088"/>
                    <a:pt x="9866" y="11616"/>
                  </a:cubicBezTo>
                  <a:cubicBezTo>
                    <a:pt x="12882" y="10049"/>
                    <a:pt x="14056" y="6333"/>
                    <a:pt x="12488" y="3318"/>
                  </a:cubicBezTo>
                  <a:cubicBezTo>
                    <a:pt x="11393" y="1209"/>
                    <a:pt x="9246" y="1"/>
                    <a:pt x="70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0"/>
            <p:cNvSpPr/>
            <p:nvPr/>
          </p:nvSpPr>
          <p:spPr>
            <a:xfrm>
              <a:off x="4248275" y="2877900"/>
              <a:ext cx="307725" cy="307725"/>
            </a:xfrm>
            <a:custGeom>
              <a:avLst/>
              <a:gdLst/>
              <a:ahLst/>
              <a:cxnLst/>
              <a:rect l="l" t="t" r="r" b="b"/>
              <a:pathLst>
                <a:path w="12309" h="12309" extrusionOk="0">
                  <a:moveTo>
                    <a:pt x="6155" y="1"/>
                  </a:moveTo>
                  <a:cubicBezTo>
                    <a:pt x="4523" y="1"/>
                    <a:pt x="2957" y="650"/>
                    <a:pt x="1803" y="1804"/>
                  </a:cubicBezTo>
                  <a:cubicBezTo>
                    <a:pt x="649" y="2958"/>
                    <a:pt x="0" y="4523"/>
                    <a:pt x="0" y="6155"/>
                  </a:cubicBezTo>
                  <a:cubicBezTo>
                    <a:pt x="0" y="7786"/>
                    <a:pt x="649" y="9353"/>
                    <a:pt x="1803" y="10507"/>
                  </a:cubicBezTo>
                  <a:cubicBezTo>
                    <a:pt x="2957" y="11661"/>
                    <a:pt x="4523" y="12309"/>
                    <a:pt x="6155" y="12309"/>
                  </a:cubicBezTo>
                  <a:cubicBezTo>
                    <a:pt x="7786" y="12309"/>
                    <a:pt x="9352" y="11661"/>
                    <a:pt x="10506" y="10507"/>
                  </a:cubicBezTo>
                  <a:cubicBezTo>
                    <a:pt x="11660" y="9353"/>
                    <a:pt x="12308" y="7786"/>
                    <a:pt x="12308" y="6155"/>
                  </a:cubicBezTo>
                  <a:cubicBezTo>
                    <a:pt x="12308" y="4523"/>
                    <a:pt x="11660" y="2958"/>
                    <a:pt x="10506" y="1804"/>
                  </a:cubicBezTo>
                  <a:cubicBezTo>
                    <a:pt x="9352" y="650"/>
                    <a:pt x="7786" y="1"/>
                    <a:pt x="6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0"/>
            <p:cNvSpPr/>
            <p:nvPr/>
          </p:nvSpPr>
          <p:spPr>
            <a:xfrm>
              <a:off x="4575075" y="2696675"/>
              <a:ext cx="351425" cy="307775"/>
            </a:xfrm>
            <a:custGeom>
              <a:avLst/>
              <a:gdLst/>
              <a:ahLst/>
              <a:cxnLst/>
              <a:rect l="l" t="t" r="r" b="b"/>
              <a:pathLst>
                <a:path w="14057" h="12311" extrusionOk="0">
                  <a:moveTo>
                    <a:pt x="7023" y="0"/>
                  </a:moveTo>
                  <a:cubicBezTo>
                    <a:pt x="6067" y="0"/>
                    <a:pt x="5097" y="224"/>
                    <a:pt x="4190" y="695"/>
                  </a:cubicBezTo>
                  <a:cubicBezTo>
                    <a:pt x="1175" y="2262"/>
                    <a:pt x="0" y="5978"/>
                    <a:pt x="1567" y="8993"/>
                  </a:cubicBezTo>
                  <a:cubicBezTo>
                    <a:pt x="2663" y="11102"/>
                    <a:pt x="4810" y="12310"/>
                    <a:pt x="7033" y="12310"/>
                  </a:cubicBezTo>
                  <a:cubicBezTo>
                    <a:pt x="7989" y="12310"/>
                    <a:pt x="8959" y="12087"/>
                    <a:pt x="9866" y="11615"/>
                  </a:cubicBezTo>
                  <a:cubicBezTo>
                    <a:pt x="12882" y="10048"/>
                    <a:pt x="14056" y="6332"/>
                    <a:pt x="12488" y="3317"/>
                  </a:cubicBezTo>
                  <a:cubicBezTo>
                    <a:pt x="11392" y="1208"/>
                    <a:pt x="9246" y="0"/>
                    <a:pt x="70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0"/>
            <p:cNvSpPr/>
            <p:nvPr/>
          </p:nvSpPr>
          <p:spPr>
            <a:xfrm>
              <a:off x="3728825" y="1553175"/>
              <a:ext cx="2939575" cy="3923400"/>
            </a:xfrm>
            <a:custGeom>
              <a:avLst/>
              <a:gdLst/>
              <a:ahLst/>
              <a:cxnLst/>
              <a:rect l="l" t="t" r="r" b="b"/>
              <a:pathLst>
                <a:path w="117583" h="156936" extrusionOk="0">
                  <a:moveTo>
                    <a:pt x="29283" y="1"/>
                  </a:moveTo>
                  <a:lnTo>
                    <a:pt x="49955" y="39769"/>
                  </a:lnTo>
                  <a:lnTo>
                    <a:pt x="50300" y="45191"/>
                  </a:lnTo>
                  <a:cubicBezTo>
                    <a:pt x="50548" y="49116"/>
                    <a:pt x="49623" y="53026"/>
                    <a:pt x="47639" y="56422"/>
                  </a:cubicBezTo>
                  <a:cubicBezTo>
                    <a:pt x="45896" y="59406"/>
                    <a:pt x="42737" y="61123"/>
                    <a:pt x="39451" y="61123"/>
                  </a:cubicBezTo>
                  <a:cubicBezTo>
                    <a:pt x="38294" y="61123"/>
                    <a:pt x="37121" y="60910"/>
                    <a:pt x="35988" y="60465"/>
                  </a:cubicBezTo>
                  <a:lnTo>
                    <a:pt x="33530" y="59500"/>
                  </a:lnTo>
                  <a:cubicBezTo>
                    <a:pt x="30457" y="58293"/>
                    <a:pt x="27888" y="56074"/>
                    <a:pt x="26248" y="53209"/>
                  </a:cubicBezTo>
                  <a:lnTo>
                    <a:pt x="26108" y="52963"/>
                  </a:lnTo>
                  <a:cubicBezTo>
                    <a:pt x="24768" y="50625"/>
                    <a:pt x="22803" y="48705"/>
                    <a:pt x="20434" y="47421"/>
                  </a:cubicBezTo>
                  <a:cubicBezTo>
                    <a:pt x="17335" y="45742"/>
                    <a:pt x="13921" y="44904"/>
                    <a:pt x="10509" y="44904"/>
                  </a:cubicBezTo>
                  <a:cubicBezTo>
                    <a:pt x="6875" y="44904"/>
                    <a:pt x="3243" y="45855"/>
                    <a:pt x="1" y="47750"/>
                  </a:cubicBezTo>
                  <a:lnTo>
                    <a:pt x="27487" y="71780"/>
                  </a:lnTo>
                  <a:lnTo>
                    <a:pt x="39212" y="89578"/>
                  </a:lnTo>
                  <a:cubicBezTo>
                    <a:pt x="42619" y="94749"/>
                    <a:pt x="47346" y="98916"/>
                    <a:pt x="52905" y="101646"/>
                  </a:cubicBezTo>
                  <a:lnTo>
                    <a:pt x="69094" y="109597"/>
                  </a:lnTo>
                  <a:lnTo>
                    <a:pt x="81269" y="156936"/>
                  </a:lnTo>
                  <a:lnTo>
                    <a:pt x="117582" y="138060"/>
                  </a:lnTo>
                  <a:lnTo>
                    <a:pt x="96516" y="83303"/>
                  </a:lnTo>
                  <a:lnTo>
                    <a:pt x="63838" y="42200"/>
                  </a:lnTo>
                  <a:lnTo>
                    <a:pt x="41607" y="4943"/>
                  </a:lnTo>
                  <a:lnTo>
                    <a:pt x="29283"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0"/>
            <p:cNvSpPr/>
            <p:nvPr/>
          </p:nvSpPr>
          <p:spPr>
            <a:xfrm>
              <a:off x="2262950" y="3080400"/>
              <a:ext cx="577900" cy="577900"/>
            </a:xfrm>
            <a:custGeom>
              <a:avLst/>
              <a:gdLst/>
              <a:ahLst/>
              <a:cxnLst/>
              <a:rect l="l" t="t" r="r" b="b"/>
              <a:pathLst>
                <a:path w="23116" h="23116" extrusionOk="0">
                  <a:moveTo>
                    <a:pt x="2656" y="1"/>
                  </a:moveTo>
                  <a:cubicBezTo>
                    <a:pt x="1184" y="1"/>
                    <a:pt x="0" y="1185"/>
                    <a:pt x="0" y="2657"/>
                  </a:cubicBezTo>
                  <a:lnTo>
                    <a:pt x="0" y="20460"/>
                  </a:lnTo>
                  <a:cubicBezTo>
                    <a:pt x="0" y="21930"/>
                    <a:pt x="1184" y="23116"/>
                    <a:pt x="2656" y="23116"/>
                  </a:cubicBezTo>
                  <a:lnTo>
                    <a:pt x="20459" y="23116"/>
                  </a:lnTo>
                  <a:cubicBezTo>
                    <a:pt x="21930" y="23116"/>
                    <a:pt x="23115" y="21930"/>
                    <a:pt x="23115" y="20460"/>
                  </a:cubicBezTo>
                  <a:lnTo>
                    <a:pt x="23115" y="2657"/>
                  </a:lnTo>
                  <a:cubicBezTo>
                    <a:pt x="23115" y="1185"/>
                    <a:pt x="21930" y="1"/>
                    <a:pt x="204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0"/>
            <p:cNvSpPr/>
            <p:nvPr/>
          </p:nvSpPr>
          <p:spPr>
            <a:xfrm>
              <a:off x="2383650" y="3201125"/>
              <a:ext cx="336475" cy="336475"/>
            </a:xfrm>
            <a:custGeom>
              <a:avLst/>
              <a:gdLst/>
              <a:ahLst/>
              <a:cxnLst/>
              <a:rect l="l" t="t" r="r" b="b"/>
              <a:pathLst>
                <a:path w="13459" h="13459" extrusionOk="0">
                  <a:moveTo>
                    <a:pt x="6730" y="0"/>
                  </a:moveTo>
                  <a:cubicBezTo>
                    <a:pt x="4944" y="0"/>
                    <a:pt x="3232" y="708"/>
                    <a:pt x="1971" y="1971"/>
                  </a:cubicBezTo>
                  <a:cubicBezTo>
                    <a:pt x="709" y="3232"/>
                    <a:pt x="0" y="4944"/>
                    <a:pt x="0" y="6729"/>
                  </a:cubicBezTo>
                  <a:cubicBezTo>
                    <a:pt x="0" y="8513"/>
                    <a:pt x="709" y="10225"/>
                    <a:pt x="1971" y="11488"/>
                  </a:cubicBezTo>
                  <a:cubicBezTo>
                    <a:pt x="3232" y="12749"/>
                    <a:pt x="4944" y="13459"/>
                    <a:pt x="6730" y="13459"/>
                  </a:cubicBezTo>
                  <a:cubicBezTo>
                    <a:pt x="8514" y="13459"/>
                    <a:pt x="10226" y="12749"/>
                    <a:pt x="11488" y="11488"/>
                  </a:cubicBezTo>
                  <a:cubicBezTo>
                    <a:pt x="12749" y="10225"/>
                    <a:pt x="13459" y="8513"/>
                    <a:pt x="13459" y="6729"/>
                  </a:cubicBezTo>
                  <a:cubicBezTo>
                    <a:pt x="13459" y="4944"/>
                    <a:pt x="12749" y="3232"/>
                    <a:pt x="11488" y="1971"/>
                  </a:cubicBezTo>
                  <a:cubicBezTo>
                    <a:pt x="10226" y="708"/>
                    <a:pt x="8514" y="0"/>
                    <a:pt x="67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0"/>
            <p:cNvSpPr/>
            <p:nvPr/>
          </p:nvSpPr>
          <p:spPr>
            <a:xfrm>
              <a:off x="5147150" y="1406650"/>
              <a:ext cx="577900" cy="577900"/>
            </a:xfrm>
            <a:custGeom>
              <a:avLst/>
              <a:gdLst/>
              <a:ahLst/>
              <a:cxnLst/>
              <a:rect l="l" t="t" r="r" b="b"/>
              <a:pathLst>
                <a:path w="23116" h="23116" extrusionOk="0">
                  <a:moveTo>
                    <a:pt x="2657" y="1"/>
                  </a:moveTo>
                  <a:cubicBezTo>
                    <a:pt x="1185" y="1"/>
                    <a:pt x="1" y="1185"/>
                    <a:pt x="1" y="2657"/>
                  </a:cubicBezTo>
                  <a:lnTo>
                    <a:pt x="1" y="20460"/>
                  </a:lnTo>
                  <a:cubicBezTo>
                    <a:pt x="1" y="21930"/>
                    <a:pt x="1185" y="23116"/>
                    <a:pt x="2657" y="23116"/>
                  </a:cubicBezTo>
                  <a:lnTo>
                    <a:pt x="20459" y="23116"/>
                  </a:lnTo>
                  <a:cubicBezTo>
                    <a:pt x="21930" y="23116"/>
                    <a:pt x="23116" y="21930"/>
                    <a:pt x="23116" y="20460"/>
                  </a:cubicBezTo>
                  <a:lnTo>
                    <a:pt x="23116" y="2657"/>
                  </a:lnTo>
                  <a:cubicBezTo>
                    <a:pt x="23116" y="1185"/>
                    <a:pt x="21930" y="1"/>
                    <a:pt x="204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0"/>
            <p:cNvSpPr/>
            <p:nvPr/>
          </p:nvSpPr>
          <p:spPr>
            <a:xfrm>
              <a:off x="5267875" y="1527375"/>
              <a:ext cx="336475" cy="336475"/>
            </a:xfrm>
            <a:custGeom>
              <a:avLst/>
              <a:gdLst/>
              <a:ahLst/>
              <a:cxnLst/>
              <a:rect l="l" t="t" r="r" b="b"/>
              <a:pathLst>
                <a:path w="13459" h="13459" extrusionOk="0">
                  <a:moveTo>
                    <a:pt x="6729" y="0"/>
                  </a:moveTo>
                  <a:cubicBezTo>
                    <a:pt x="4944" y="0"/>
                    <a:pt x="3232" y="708"/>
                    <a:pt x="1971" y="1971"/>
                  </a:cubicBezTo>
                  <a:cubicBezTo>
                    <a:pt x="708" y="3232"/>
                    <a:pt x="0" y="4944"/>
                    <a:pt x="0" y="6729"/>
                  </a:cubicBezTo>
                  <a:cubicBezTo>
                    <a:pt x="0" y="8513"/>
                    <a:pt x="708" y="10225"/>
                    <a:pt x="1971" y="11487"/>
                  </a:cubicBezTo>
                  <a:cubicBezTo>
                    <a:pt x="3232" y="12749"/>
                    <a:pt x="4944" y="13459"/>
                    <a:pt x="6729" y="13459"/>
                  </a:cubicBezTo>
                  <a:cubicBezTo>
                    <a:pt x="8513" y="13459"/>
                    <a:pt x="10225" y="12749"/>
                    <a:pt x="11488" y="11487"/>
                  </a:cubicBezTo>
                  <a:cubicBezTo>
                    <a:pt x="12749" y="10225"/>
                    <a:pt x="13458" y="8513"/>
                    <a:pt x="13458" y="6729"/>
                  </a:cubicBezTo>
                  <a:cubicBezTo>
                    <a:pt x="13458" y="4944"/>
                    <a:pt x="12749" y="3232"/>
                    <a:pt x="11488" y="1971"/>
                  </a:cubicBezTo>
                  <a:cubicBezTo>
                    <a:pt x="10225" y="708"/>
                    <a:pt x="8513" y="0"/>
                    <a:pt x="67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p:nvPr/>
          </p:nvSpPr>
          <p:spPr>
            <a:xfrm>
              <a:off x="4206600" y="642725"/>
              <a:ext cx="780600" cy="286200"/>
            </a:xfrm>
            <a:custGeom>
              <a:avLst/>
              <a:gdLst/>
              <a:ahLst/>
              <a:cxnLst/>
              <a:rect l="l" t="t" r="r" b="b"/>
              <a:pathLst>
                <a:path w="31224" h="11448" extrusionOk="0">
                  <a:moveTo>
                    <a:pt x="0" y="1"/>
                  </a:moveTo>
                  <a:lnTo>
                    <a:pt x="12913" y="10244"/>
                  </a:lnTo>
                  <a:lnTo>
                    <a:pt x="13507" y="10715"/>
                  </a:lnTo>
                  <a:cubicBezTo>
                    <a:pt x="14124" y="11203"/>
                    <a:pt x="14868" y="11448"/>
                    <a:pt x="15612" y="11448"/>
                  </a:cubicBezTo>
                  <a:cubicBezTo>
                    <a:pt x="16356" y="11448"/>
                    <a:pt x="17100" y="11203"/>
                    <a:pt x="17717" y="10715"/>
                  </a:cubicBezTo>
                  <a:lnTo>
                    <a:pt x="18311" y="10244"/>
                  </a:lnTo>
                  <a:lnTo>
                    <a:pt x="31224" y="2"/>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0"/>
            <p:cNvSpPr/>
            <p:nvPr/>
          </p:nvSpPr>
          <p:spPr>
            <a:xfrm>
              <a:off x="4206600" y="642725"/>
              <a:ext cx="322825" cy="512125"/>
            </a:xfrm>
            <a:custGeom>
              <a:avLst/>
              <a:gdLst/>
              <a:ahLst/>
              <a:cxnLst/>
              <a:rect l="l" t="t" r="r" b="b"/>
              <a:pathLst>
                <a:path w="12913" h="20485" extrusionOk="0">
                  <a:moveTo>
                    <a:pt x="0" y="1"/>
                  </a:moveTo>
                  <a:lnTo>
                    <a:pt x="0" y="20485"/>
                  </a:lnTo>
                  <a:lnTo>
                    <a:pt x="12913" y="1024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0"/>
            <p:cNvSpPr/>
            <p:nvPr/>
          </p:nvSpPr>
          <p:spPr>
            <a:xfrm>
              <a:off x="4206600" y="898800"/>
              <a:ext cx="780600" cy="256050"/>
            </a:xfrm>
            <a:custGeom>
              <a:avLst/>
              <a:gdLst/>
              <a:ahLst/>
              <a:cxnLst/>
              <a:rect l="l" t="t" r="r" b="b"/>
              <a:pathLst>
                <a:path w="31224" h="10242" extrusionOk="0">
                  <a:moveTo>
                    <a:pt x="12913" y="1"/>
                  </a:moveTo>
                  <a:lnTo>
                    <a:pt x="0" y="10242"/>
                  </a:lnTo>
                  <a:lnTo>
                    <a:pt x="31224" y="10242"/>
                  </a:lnTo>
                  <a:lnTo>
                    <a:pt x="18311" y="1"/>
                  </a:lnTo>
                  <a:lnTo>
                    <a:pt x="17717" y="471"/>
                  </a:lnTo>
                  <a:cubicBezTo>
                    <a:pt x="17100" y="960"/>
                    <a:pt x="16356" y="1204"/>
                    <a:pt x="15612" y="1204"/>
                  </a:cubicBezTo>
                  <a:cubicBezTo>
                    <a:pt x="14868" y="1204"/>
                    <a:pt x="14124" y="960"/>
                    <a:pt x="13507" y="471"/>
                  </a:cubicBezTo>
                  <a:lnTo>
                    <a:pt x="129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0"/>
            <p:cNvSpPr/>
            <p:nvPr/>
          </p:nvSpPr>
          <p:spPr>
            <a:xfrm>
              <a:off x="4664350" y="642725"/>
              <a:ext cx="322850" cy="512125"/>
            </a:xfrm>
            <a:custGeom>
              <a:avLst/>
              <a:gdLst/>
              <a:ahLst/>
              <a:cxnLst/>
              <a:rect l="l" t="t" r="r" b="b"/>
              <a:pathLst>
                <a:path w="12914" h="20485" extrusionOk="0">
                  <a:moveTo>
                    <a:pt x="12914" y="1"/>
                  </a:moveTo>
                  <a:lnTo>
                    <a:pt x="1" y="10243"/>
                  </a:lnTo>
                  <a:lnTo>
                    <a:pt x="12914" y="20485"/>
                  </a:lnTo>
                  <a:lnTo>
                    <a:pt x="129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0"/>
            <p:cNvSpPr/>
            <p:nvPr/>
          </p:nvSpPr>
          <p:spPr>
            <a:xfrm>
              <a:off x="1763725" y="1903150"/>
              <a:ext cx="575550" cy="752650"/>
            </a:xfrm>
            <a:custGeom>
              <a:avLst/>
              <a:gdLst/>
              <a:ahLst/>
              <a:cxnLst/>
              <a:rect l="l" t="t" r="r" b="b"/>
              <a:pathLst>
                <a:path w="23022" h="30106" extrusionOk="0">
                  <a:moveTo>
                    <a:pt x="1" y="1"/>
                  </a:moveTo>
                  <a:lnTo>
                    <a:pt x="1" y="30105"/>
                  </a:lnTo>
                  <a:lnTo>
                    <a:pt x="23022" y="30105"/>
                  </a:lnTo>
                  <a:lnTo>
                    <a:pt x="23022" y="4834"/>
                  </a:lnTo>
                  <a:lnTo>
                    <a:pt x="181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0"/>
            <p:cNvSpPr/>
            <p:nvPr/>
          </p:nvSpPr>
          <p:spPr>
            <a:xfrm>
              <a:off x="1713850" y="1853250"/>
              <a:ext cx="575550" cy="752675"/>
            </a:xfrm>
            <a:custGeom>
              <a:avLst/>
              <a:gdLst/>
              <a:ahLst/>
              <a:cxnLst/>
              <a:rect l="l" t="t" r="r" b="b"/>
              <a:pathLst>
                <a:path w="23022" h="30107" extrusionOk="0">
                  <a:moveTo>
                    <a:pt x="1" y="1"/>
                  </a:moveTo>
                  <a:lnTo>
                    <a:pt x="1" y="30106"/>
                  </a:lnTo>
                  <a:lnTo>
                    <a:pt x="23022" y="30106"/>
                  </a:lnTo>
                  <a:lnTo>
                    <a:pt x="23022" y="4835"/>
                  </a:lnTo>
                  <a:lnTo>
                    <a:pt x="181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0"/>
            <p:cNvSpPr/>
            <p:nvPr/>
          </p:nvSpPr>
          <p:spPr>
            <a:xfrm>
              <a:off x="2168525" y="1853250"/>
              <a:ext cx="120875" cy="120900"/>
            </a:xfrm>
            <a:custGeom>
              <a:avLst/>
              <a:gdLst/>
              <a:ahLst/>
              <a:cxnLst/>
              <a:rect l="l" t="t" r="r" b="b"/>
              <a:pathLst>
                <a:path w="4835" h="4836" extrusionOk="0">
                  <a:moveTo>
                    <a:pt x="1" y="1"/>
                  </a:moveTo>
                  <a:lnTo>
                    <a:pt x="1" y="4835"/>
                  </a:lnTo>
                  <a:lnTo>
                    <a:pt x="4835" y="4835"/>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0"/>
            <p:cNvSpPr/>
            <p:nvPr/>
          </p:nvSpPr>
          <p:spPr>
            <a:xfrm>
              <a:off x="1763725" y="1900425"/>
              <a:ext cx="244900" cy="26575"/>
            </a:xfrm>
            <a:custGeom>
              <a:avLst/>
              <a:gdLst/>
              <a:ahLst/>
              <a:cxnLst/>
              <a:rect l="l" t="t" r="r" b="b"/>
              <a:pathLst>
                <a:path w="9796" h="1063" extrusionOk="0">
                  <a:moveTo>
                    <a:pt x="1" y="0"/>
                  </a:moveTo>
                  <a:lnTo>
                    <a:pt x="1" y="1063"/>
                  </a:lnTo>
                  <a:lnTo>
                    <a:pt x="9796" y="1063"/>
                  </a:lnTo>
                  <a:lnTo>
                    <a:pt x="97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0"/>
            <p:cNvSpPr/>
            <p:nvPr/>
          </p:nvSpPr>
          <p:spPr>
            <a:xfrm>
              <a:off x="1763725" y="1955375"/>
              <a:ext cx="156600" cy="26600"/>
            </a:xfrm>
            <a:custGeom>
              <a:avLst/>
              <a:gdLst/>
              <a:ahLst/>
              <a:cxnLst/>
              <a:rect l="l" t="t" r="r" b="b"/>
              <a:pathLst>
                <a:path w="6264" h="1064" extrusionOk="0">
                  <a:moveTo>
                    <a:pt x="1" y="1"/>
                  </a:moveTo>
                  <a:lnTo>
                    <a:pt x="1" y="1063"/>
                  </a:lnTo>
                  <a:lnTo>
                    <a:pt x="6264" y="1063"/>
                  </a:lnTo>
                  <a:lnTo>
                    <a:pt x="62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0"/>
            <p:cNvSpPr/>
            <p:nvPr/>
          </p:nvSpPr>
          <p:spPr>
            <a:xfrm>
              <a:off x="1763725" y="2052775"/>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0"/>
            <p:cNvSpPr/>
            <p:nvPr/>
          </p:nvSpPr>
          <p:spPr>
            <a:xfrm>
              <a:off x="1763725" y="2128050"/>
              <a:ext cx="475775" cy="26575"/>
            </a:xfrm>
            <a:custGeom>
              <a:avLst/>
              <a:gdLst/>
              <a:ahLst/>
              <a:cxnLst/>
              <a:rect l="l" t="t" r="r" b="b"/>
              <a:pathLst>
                <a:path w="19031" h="1063" extrusionOk="0">
                  <a:moveTo>
                    <a:pt x="1" y="0"/>
                  </a:moveTo>
                  <a:lnTo>
                    <a:pt x="1" y="1063"/>
                  </a:lnTo>
                  <a:lnTo>
                    <a:pt x="19031" y="1063"/>
                  </a:lnTo>
                  <a:lnTo>
                    <a:pt x="190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0"/>
            <p:cNvSpPr/>
            <p:nvPr/>
          </p:nvSpPr>
          <p:spPr>
            <a:xfrm>
              <a:off x="1763725" y="2203300"/>
              <a:ext cx="475775" cy="26575"/>
            </a:xfrm>
            <a:custGeom>
              <a:avLst/>
              <a:gdLst/>
              <a:ahLst/>
              <a:cxnLst/>
              <a:rect l="l" t="t" r="r" b="b"/>
              <a:pathLst>
                <a:path w="19031" h="1063" extrusionOk="0">
                  <a:moveTo>
                    <a:pt x="1" y="0"/>
                  </a:moveTo>
                  <a:lnTo>
                    <a:pt x="1" y="1063"/>
                  </a:lnTo>
                  <a:lnTo>
                    <a:pt x="19031" y="1063"/>
                  </a:lnTo>
                  <a:lnTo>
                    <a:pt x="190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0"/>
            <p:cNvSpPr/>
            <p:nvPr/>
          </p:nvSpPr>
          <p:spPr>
            <a:xfrm>
              <a:off x="1763725" y="227855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0"/>
            <p:cNvSpPr/>
            <p:nvPr/>
          </p:nvSpPr>
          <p:spPr>
            <a:xfrm>
              <a:off x="1763725" y="235385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0"/>
            <p:cNvSpPr/>
            <p:nvPr/>
          </p:nvSpPr>
          <p:spPr>
            <a:xfrm>
              <a:off x="1763725" y="242910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0"/>
            <p:cNvSpPr/>
            <p:nvPr/>
          </p:nvSpPr>
          <p:spPr>
            <a:xfrm>
              <a:off x="1763725" y="2504350"/>
              <a:ext cx="274900" cy="26575"/>
            </a:xfrm>
            <a:custGeom>
              <a:avLst/>
              <a:gdLst/>
              <a:ahLst/>
              <a:cxnLst/>
              <a:rect l="l" t="t" r="r" b="b"/>
              <a:pathLst>
                <a:path w="10996" h="1063" extrusionOk="0">
                  <a:moveTo>
                    <a:pt x="1" y="0"/>
                  </a:moveTo>
                  <a:lnTo>
                    <a:pt x="1" y="1063"/>
                  </a:lnTo>
                  <a:lnTo>
                    <a:pt x="10996" y="1063"/>
                  </a:lnTo>
                  <a:lnTo>
                    <a:pt x="109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0"/>
            <p:cNvSpPr/>
            <p:nvPr/>
          </p:nvSpPr>
          <p:spPr>
            <a:xfrm>
              <a:off x="2275850" y="264375"/>
              <a:ext cx="702625" cy="600125"/>
            </a:xfrm>
            <a:custGeom>
              <a:avLst/>
              <a:gdLst/>
              <a:ahLst/>
              <a:cxnLst/>
              <a:rect l="l" t="t" r="r" b="b"/>
              <a:pathLst>
                <a:path w="28105" h="24005" extrusionOk="0">
                  <a:moveTo>
                    <a:pt x="2052" y="0"/>
                  </a:moveTo>
                  <a:cubicBezTo>
                    <a:pt x="919" y="0"/>
                    <a:pt x="1" y="918"/>
                    <a:pt x="1" y="2052"/>
                  </a:cubicBezTo>
                  <a:lnTo>
                    <a:pt x="1" y="15485"/>
                  </a:lnTo>
                  <a:cubicBezTo>
                    <a:pt x="1" y="16619"/>
                    <a:pt x="919" y="17537"/>
                    <a:pt x="2052" y="17537"/>
                  </a:cubicBezTo>
                  <a:lnTo>
                    <a:pt x="18239" y="17537"/>
                  </a:lnTo>
                  <a:lnTo>
                    <a:pt x="24707" y="24004"/>
                  </a:lnTo>
                  <a:lnTo>
                    <a:pt x="24707" y="17537"/>
                  </a:lnTo>
                  <a:lnTo>
                    <a:pt x="26053" y="17537"/>
                  </a:lnTo>
                  <a:cubicBezTo>
                    <a:pt x="27185" y="17537"/>
                    <a:pt x="28103" y="16619"/>
                    <a:pt x="28103" y="15485"/>
                  </a:cubicBezTo>
                  <a:lnTo>
                    <a:pt x="28103" y="2052"/>
                  </a:lnTo>
                  <a:cubicBezTo>
                    <a:pt x="28104" y="918"/>
                    <a:pt x="27185" y="0"/>
                    <a:pt x="26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0"/>
            <p:cNvSpPr/>
            <p:nvPr/>
          </p:nvSpPr>
          <p:spPr>
            <a:xfrm>
              <a:off x="2337200" y="341000"/>
              <a:ext cx="581250" cy="28825"/>
            </a:xfrm>
            <a:custGeom>
              <a:avLst/>
              <a:gdLst/>
              <a:ahLst/>
              <a:cxnLst/>
              <a:rect l="l" t="t" r="r" b="b"/>
              <a:pathLst>
                <a:path w="23250" h="1153" extrusionOk="0">
                  <a:moveTo>
                    <a:pt x="1" y="0"/>
                  </a:moveTo>
                  <a:lnTo>
                    <a:pt x="1" y="1153"/>
                  </a:lnTo>
                  <a:lnTo>
                    <a:pt x="23249" y="1153"/>
                  </a:lnTo>
                  <a:lnTo>
                    <a:pt x="232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0"/>
            <p:cNvSpPr/>
            <p:nvPr/>
          </p:nvSpPr>
          <p:spPr>
            <a:xfrm>
              <a:off x="2337200" y="401050"/>
              <a:ext cx="581250" cy="28850"/>
            </a:xfrm>
            <a:custGeom>
              <a:avLst/>
              <a:gdLst/>
              <a:ahLst/>
              <a:cxnLst/>
              <a:rect l="l" t="t" r="r" b="b"/>
              <a:pathLst>
                <a:path w="23250" h="1154" extrusionOk="0">
                  <a:moveTo>
                    <a:pt x="1" y="0"/>
                  </a:moveTo>
                  <a:lnTo>
                    <a:pt x="1" y="1153"/>
                  </a:lnTo>
                  <a:lnTo>
                    <a:pt x="23249" y="1153"/>
                  </a:lnTo>
                  <a:lnTo>
                    <a:pt x="232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0"/>
            <p:cNvSpPr/>
            <p:nvPr/>
          </p:nvSpPr>
          <p:spPr>
            <a:xfrm>
              <a:off x="2337200" y="461100"/>
              <a:ext cx="581250" cy="28875"/>
            </a:xfrm>
            <a:custGeom>
              <a:avLst/>
              <a:gdLst/>
              <a:ahLst/>
              <a:cxnLst/>
              <a:rect l="l" t="t" r="r" b="b"/>
              <a:pathLst>
                <a:path w="23250" h="1155" extrusionOk="0">
                  <a:moveTo>
                    <a:pt x="1" y="0"/>
                  </a:moveTo>
                  <a:lnTo>
                    <a:pt x="1" y="1154"/>
                  </a:lnTo>
                  <a:lnTo>
                    <a:pt x="23249" y="1154"/>
                  </a:lnTo>
                  <a:lnTo>
                    <a:pt x="232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0"/>
            <p:cNvSpPr/>
            <p:nvPr/>
          </p:nvSpPr>
          <p:spPr>
            <a:xfrm>
              <a:off x="2337200" y="521175"/>
              <a:ext cx="581250" cy="28850"/>
            </a:xfrm>
            <a:custGeom>
              <a:avLst/>
              <a:gdLst/>
              <a:ahLst/>
              <a:cxnLst/>
              <a:rect l="l" t="t" r="r" b="b"/>
              <a:pathLst>
                <a:path w="23250" h="1154" extrusionOk="0">
                  <a:moveTo>
                    <a:pt x="1" y="1"/>
                  </a:moveTo>
                  <a:lnTo>
                    <a:pt x="1" y="1153"/>
                  </a:lnTo>
                  <a:lnTo>
                    <a:pt x="23249" y="1153"/>
                  </a:lnTo>
                  <a:lnTo>
                    <a:pt x="2324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0"/>
            <p:cNvSpPr/>
            <p:nvPr/>
          </p:nvSpPr>
          <p:spPr>
            <a:xfrm>
              <a:off x="2337200" y="581225"/>
              <a:ext cx="290625" cy="28850"/>
            </a:xfrm>
            <a:custGeom>
              <a:avLst/>
              <a:gdLst/>
              <a:ahLst/>
              <a:cxnLst/>
              <a:rect l="l" t="t" r="r" b="b"/>
              <a:pathLst>
                <a:path w="11625" h="1154" extrusionOk="0">
                  <a:moveTo>
                    <a:pt x="1" y="1"/>
                  </a:moveTo>
                  <a:lnTo>
                    <a:pt x="1" y="1154"/>
                  </a:lnTo>
                  <a:lnTo>
                    <a:pt x="11625" y="1154"/>
                  </a:lnTo>
                  <a:lnTo>
                    <a:pt x="116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0"/>
            <p:cNvSpPr/>
            <p:nvPr/>
          </p:nvSpPr>
          <p:spPr>
            <a:xfrm>
              <a:off x="5549575" y="2338200"/>
              <a:ext cx="724525" cy="485125"/>
            </a:xfrm>
            <a:custGeom>
              <a:avLst/>
              <a:gdLst/>
              <a:ahLst/>
              <a:cxnLst/>
              <a:rect l="l" t="t" r="r" b="b"/>
              <a:pathLst>
                <a:path w="28981" h="19405" extrusionOk="0">
                  <a:moveTo>
                    <a:pt x="2657" y="0"/>
                  </a:moveTo>
                  <a:cubicBezTo>
                    <a:pt x="1189" y="0"/>
                    <a:pt x="0" y="1189"/>
                    <a:pt x="0" y="2656"/>
                  </a:cubicBezTo>
                  <a:lnTo>
                    <a:pt x="0" y="16748"/>
                  </a:lnTo>
                  <a:cubicBezTo>
                    <a:pt x="0" y="18216"/>
                    <a:pt x="1189" y="19405"/>
                    <a:pt x="2657" y="19405"/>
                  </a:cubicBezTo>
                  <a:lnTo>
                    <a:pt x="26325" y="19405"/>
                  </a:lnTo>
                  <a:cubicBezTo>
                    <a:pt x="27791" y="19405"/>
                    <a:pt x="28981" y="18216"/>
                    <a:pt x="28981" y="16748"/>
                  </a:cubicBezTo>
                  <a:lnTo>
                    <a:pt x="28981" y="2656"/>
                  </a:lnTo>
                  <a:cubicBezTo>
                    <a:pt x="28981" y="1189"/>
                    <a:pt x="27791" y="0"/>
                    <a:pt x="263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0"/>
            <p:cNvSpPr/>
            <p:nvPr/>
          </p:nvSpPr>
          <p:spPr>
            <a:xfrm>
              <a:off x="5489925" y="2278500"/>
              <a:ext cx="724500" cy="350525"/>
            </a:xfrm>
            <a:custGeom>
              <a:avLst/>
              <a:gdLst/>
              <a:ahLst/>
              <a:cxnLst/>
              <a:rect l="l" t="t" r="r" b="b"/>
              <a:pathLst>
                <a:path w="28980" h="14021" extrusionOk="0">
                  <a:moveTo>
                    <a:pt x="2656" y="0"/>
                  </a:moveTo>
                  <a:cubicBezTo>
                    <a:pt x="1189" y="0"/>
                    <a:pt x="0" y="1189"/>
                    <a:pt x="0" y="2657"/>
                  </a:cubicBezTo>
                  <a:lnTo>
                    <a:pt x="0" y="12904"/>
                  </a:lnTo>
                  <a:lnTo>
                    <a:pt x="5734" y="7169"/>
                  </a:lnTo>
                  <a:cubicBezTo>
                    <a:pt x="6365" y="6539"/>
                    <a:pt x="7192" y="6223"/>
                    <a:pt x="8018" y="6223"/>
                  </a:cubicBezTo>
                  <a:cubicBezTo>
                    <a:pt x="8845" y="6223"/>
                    <a:pt x="9671" y="6539"/>
                    <a:pt x="10301" y="7169"/>
                  </a:cubicBezTo>
                  <a:lnTo>
                    <a:pt x="15098" y="11965"/>
                  </a:lnTo>
                  <a:cubicBezTo>
                    <a:pt x="15729" y="12596"/>
                    <a:pt x="16555" y="12911"/>
                    <a:pt x="17381" y="12911"/>
                  </a:cubicBezTo>
                  <a:cubicBezTo>
                    <a:pt x="18208" y="12911"/>
                    <a:pt x="19034" y="12596"/>
                    <a:pt x="19665" y="11965"/>
                  </a:cubicBezTo>
                  <a:lnTo>
                    <a:pt x="21010" y="10620"/>
                  </a:lnTo>
                  <a:cubicBezTo>
                    <a:pt x="21641" y="9989"/>
                    <a:pt x="22468" y="9674"/>
                    <a:pt x="23294" y="9674"/>
                  </a:cubicBezTo>
                  <a:cubicBezTo>
                    <a:pt x="24121" y="9674"/>
                    <a:pt x="24948" y="9989"/>
                    <a:pt x="25578" y="10620"/>
                  </a:cubicBezTo>
                  <a:lnTo>
                    <a:pt x="28979" y="14020"/>
                  </a:lnTo>
                  <a:lnTo>
                    <a:pt x="28979" y="2657"/>
                  </a:lnTo>
                  <a:cubicBezTo>
                    <a:pt x="28979" y="1189"/>
                    <a:pt x="27790" y="0"/>
                    <a:pt x="263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0"/>
            <p:cNvSpPr/>
            <p:nvPr/>
          </p:nvSpPr>
          <p:spPr>
            <a:xfrm>
              <a:off x="5489925" y="2434075"/>
              <a:ext cx="724500" cy="329575"/>
            </a:xfrm>
            <a:custGeom>
              <a:avLst/>
              <a:gdLst/>
              <a:ahLst/>
              <a:cxnLst/>
              <a:rect l="l" t="t" r="r" b="b"/>
              <a:pathLst>
                <a:path w="28980" h="13183" extrusionOk="0">
                  <a:moveTo>
                    <a:pt x="8018" y="0"/>
                  </a:moveTo>
                  <a:cubicBezTo>
                    <a:pt x="7192" y="0"/>
                    <a:pt x="6365" y="316"/>
                    <a:pt x="5734" y="946"/>
                  </a:cubicBezTo>
                  <a:lnTo>
                    <a:pt x="0" y="6681"/>
                  </a:lnTo>
                  <a:lnTo>
                    <a:pt x="0" y="10526"/>
                  </a:lnTo>
                  <a:cubicBezTo>
                    <a:pt x="0" y="11993"/>
                    <a:pt x="1189" y="13182"/>
                    <a:pt x="2656" y="13182"/>
                  </a:cubicBezTo>
                  <a:lnTo>
                    <a:pt x="26323" y="13182"/>
                  </a:lnTo>
                  <a:cubicBezTo>
                    <a:pt x="27790" y="13182"/>
                    <a:pt x="28979" y="11993"/>
                    <a:pt x="28979" y="10526"/>
                  </a:cubicBezTo>
                  <a:lnTo>
                    <a:pt x="28979" y="7797"/>
                  </a:lnTo>
                  <a:lnTo>
                    <a:pt x="25578" y="4397"/>
                  </a:lnTo>
                  <a:cubicBezTo>
                    <a:pt x="24948" y="3766"/>
                    <a:pt x="24121" y="3451"/>
                    <a:pt x="23294" y="3451"/>
                  </a:cubicBezTo>
                  <a:cubicBezTo>
                    <a:pt x="22468" y="3451"/>
                    <a:pt x="21641" y="3766"/>
                    <a:pt x="21010" y="4397"/>
                  </a:cubicBezTo>
                  <a:lnTo>
                    <a:pt x="19665" y="5742"/>
                  </a:lnTo>
                  <a:cubicBezTo>
                    <a:pt x="19034" y="6373"/>
                    <a:pt x="18208" y="6688"/>
                    <a:pt x="17381" y="6688"/>
                  </a:cubicBezTo>
                  <a:cubicBezTo>
                    <a:pt x="16555" y="6688"/>
                    <a:pt x="15729" y="6373"/>
                    <a:pt x="15098" y="5742"/>
                  </a:cubicBezTo>
                  <a:lnTo>
                    <a:pt x="10301" y="946"/>
                  </a:lnTo>
                  <a:cubicBezTo>
                    <a:pt x="9671" y="316"/>
                    <a:pt x="8845" y="0"/>
                    <a:pt x="80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0"/>
            <p:cNvSpPr/>
            <p:nvPr/>
          </p:nvSpPr>
          <p:spPr>
            <a:xfrm>
              <a:off x="5947450" y="2324400"/>
              <a:ext cx="134475" cy="129375"/>
            </a:xfrm>
            <a:custGeom>
              <a:avLst/>
              <a:gdLst/>
              <a:ahLst/>
              <a:cxnLst/>
              <a:rect l="l" t="t" r="r" b="b"/>
              <a:pathLst>
                <a:path w="5379" h="5175" extrusionOk="0">
                  <a:moveTo>
                    <a:pt x="2791" y="0"/>
                  </a:moveTo>
                  <a:cubicBezTo>
                    <a:pt x="1744" y="0"/>
                    <a:pt x="801" y="630"/>
                    <a:pt x="401" y="1598"/>
                  </a:cubicBezTo>
                  <a:cubicBezTo>
                    <a:pt x="0" y="2564"/>
                    <a:pt x="222" y="3677"/>
                    <a:pt x="961" y="4417"/>
                  </a:cubicBezTo>
                  <a:cubicBezTo>
                    <a:pt x="1457" y="4912"/>
                    <a:pt x="2118" y="5175"/>
                    <a:pt x="2792" y="5175"/>
                  </a:cubicBezTo>
                  <a:cubicBezTo>
                    <a:pt x="3125" y="5175"/>
                    <a:pt x="3461" y="5110"/>
                    <a:pt x="3782" y="4978"/>
                  </a:cubicBezTo>
                  <a:cubicBezTo>
                    <a:pt x="4748" y="4577"/>
                    <a:pt x="5379" y="3634"/>
                    <a:pt x="5379" y="2588"/>
                  </a:cubicBezTo>
                  <a:cubicBezTo>
                    <a:pt x="5378" y="1159"/>
                    <a:pt x="4220" y="0"/>
                    <a:pt x="27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93"/>
        <p:cNvGrpSpPr/>
        <p:nvPr/>
      </p:nvGrpSpPr>
      <p:grpSpPr>
        <a:xfrm>
          <a:off x="0" y="0"/>
          <a:ext cx="0" cy="0"/>
          <a:chOff x="0" y="0"/>
          <a:chExt cx="0" cy="0"/>
        </a:xfrm>
      </p:grpSpPr>
      <p:sp>
        <p:nvSpPr>
          <p:cNvPr id="894" name="Google Shape;894;p43"/>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Product Demo</a:t>
            </a:r>
            <a:endParaRPr/>
          </a:p>
        </p:txBody>
      </p:sp>
      <p:sp>
        <p:nvSpPr>
          <p:cNvPr id="916" name="Google Shape;916;p43"/>
          <p:cNvSpPr txBox="1">
            <a:spLocks noGrp="1"/>
          </p:cNvSpPr>
          <p:nvPr>
            <p:ph type="subTitle" idx="4294967295"/>
          </p:nvPr>
        </p:nvSpPr>
        <p:spPr>
          <a:xfrm>
            <a:off x="2074800" y="4156000"/>
            <a:ext cx="4994400" cy="581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dirty="0"/>
          </a:p>
        </p:txBody>
      </p:sp>
      <p:pic>
        <p:nvPicPr>
          <p:cNvPr id="4" name="Picture 3">
            <a:extLst>
              <a:ext uri="{FF2B5EF4-FFF2-40B4-BE49-F238E27FC236}">
                <a16:creationId xmlns:a16="http://schemas.microsoft.com/office/drawing/2014/main" id="{06571DB9-1461-536A-0B1C-F2EC6919A2E2}"/>
              </a:ext>
            </a:extLst>
          </p:cNvPr>
          <p:cNvPicPr>
            <a:picLocks noChangeAspect="1"/>
          </p:cNvPicPr>
          <p:nvPr/>
        </p:nvPicPr>
        <p:blipFill>
          <a:blip r:embed="rId3"/>
          <a:stretch>
            <a:fillRect/>
          </a:stretch>
        </p:blipFill>
        <p:spPr>
          <a:xfrm>
            <a:off x="457200" y="1293020"/>
            <a:ext cx="3964781" cy="2728912"/>
          </a:xfrm>
          <a:prstGeom prst="rect">
            <a:avLst/>
          </a:prstGeom>
        </p:spPr>
      </p:pic>
      <p:pic>
        <p:nvPicPr>
          <p:cNvPr id="7" name="Picture 6">
            <a:extLst>
              <a:ext uri="{FF2B5EF4-FFF2-40B4-BE49-F238E27FC236}">
                <a16:creationId xmlns:a16="http://schemas.microsoft.com/office/drawing/2014/main" id="{B8CB7BCC-8BBF-9DC5-2024-BF68A9E59F44}"/>
              </a:ext>
            </a:extLst>
          </p:cNvPr>
          <p:cNvPicPr>
            <a:picLocks noChangeAspect="1"/>
          </p:cNvPicPr>
          <p:nvPr/>
        </p:nvPicPr>
        <p:blipFill>
          <a:blip r:embed="rId4"/>
          <a:stretch>
            <a:fillRect/>
          </a:stretch>
        </p:blipFill>
        <p:spPr>
          <a:xfrm>
            <a:off x="4664869" y="1293021"/>
            <a:ext cx="4100512" cy="2728912"/>
          </a:xfrm>
          <a:prstGeom prst="rect">
            <a:avLst/>
          </a:prstGeom>
        </p:spPr>
      </p:pic>
    </p:spTree>
    <p:extLst>
      <p:ext uri="{BB962C8B-B14F-4D97-AF65-F5344CB8AC3E}">
        <p14:creationId xmlns:p14="http://schemas.microsoft.com/office/powerpoint/2010/main" val="37685832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93"/>
        <p:cNvGrpSpPr/>
        <p:nvPr/>
      </p:nvGrpSpPr>
      <p:grpSpPr>
        <a:xfrm>
          <a:off x="0" y="0"/>
          <a:ext cx="0" cy="0"/>
          <a:chOff x="0" y="0"/>
          <a:chExt cx="0" cy="0"/>
        </a:xfrm>
      </p:grpSpPr>
      <p:sp>
        <p:nvSpPr>
          <p:cNvPr id="894" name="Google Shape;894;p43"/>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Product Demo(Backend)</a:t>
            </a:r>
            <a:endParaRPr dirty="0"/>
          </a:p>
        </p:txBody>
      </p:sp>
      <p:sp>
        <p:nvSpPr>
          <p:cNvPr id="916" name="Google Shape;916;p43"/>
          <p:cNvSpPr txBox="1">
            <a:spLocks noGrp="1"/>
          </p:cNvSpPr>
          <p:nvPr>
            <p:ph type="subTitle" idx="4294967295"/>
          </p:nvPr>
        </p:nvSpPr>
        <p:spPr>
          <a:xfrm>
            <a:off x="2074800" y="4156000"/>
            <a:ext cx="4994400" cy="581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dirty="0"/>
          </a:p>
        </p:txBody>
      </p:sp>
      <p:pic>
        <p:nvPicPr>
          <p:cNvPr id="3" name="Picture 2">
            <a:extLst>
              <a:ext uri="{FF2B5EF4-FFF2-40B4-BE49-F238E27FC236}">
                <a16:creationId xmlns:a16="http://schemas.microsoft.com/office/drawing/2014/main" id="{71DD2557-A616-BB97-5158-4696A89F5FBF}"/>
              </a:ext>
            </a:extLst>
          </p:cNvPr>
          <p:cNvPicPr>
            <a:picLocks noChangeAspect="1"/>
          </p:cNvPicPr>
          <p:nvPr/>
        </p:nvPicPr>
        <p:blipFill>
          <a:blip r:embed="rId3"/>
          <a:stretch>
            <a:fillRect/>
          </a:stretch>
        </p:blipFill>
        <p:spPr>
          <a:xfrm>
            <a:off x="273404" y="1257300"/>
            <a:ext cx="4298596" cy="2898699"/>
          </a:xfrm>
          <a:prstGeom prst="rect">
            <a:avLst/>
          </a:prstGeom>
        </p:spPr>
      </p:pic>
      <p:pic>
        <p:nvPicPr>
          <p:cNvPr id="6" name="Picture 5">
            <a:extLst>
              <a:ext uri="{FF2B5EF4-FFF2-40B4-BE49-F238E27FC236}">
                <a16:creationId xmlns:a16="http://schemas.microsoft.com/office/drawing/2014/main" id="{D8D33BAF-FFF4-065A-D337-58CC34CD6394}"/>
              </a:ext>
            </a:extLst>
          </p:cNvPr>
          <p:cNvPicPr>
            <a:picLocks noChangeAspect="1"/>
          </p:cNvPicPr>
          <p:nvPr/>
        </p:nvPicPr>
        <p:blipFill>
          <a:blip r:embed="rId4"/>
          <a:stretch>
            <a:fillRect/>
          </a:stretch>
        </p:blipFill>
        <p:spPr>
          <a:xfrm>
            <a:off x="4572000" y="1257300"/>
            <a:ext cx="4400550" cy="2898699"/>
          </a:xfrm>
          <a:prstGeom prst="rect">
            <a:avLst/>
          </a:prstGeom>
        </p:spPr>
      </p:pic>
    </p:spTree>
    <p:extLst>
      <p:ext uri="{BB962C8B-B14F-4D97-AF65-F5344CB8AC3E}">
        <p14:creationId xmlns:p14="http://schemas.microsoft.com/office/powerpoint/2010/main" val="237886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3"/>
          <p:cNvSpPr/>
          <p:nvPr/>
        </p:nvSpPr>
        <p:spPr>
          <a:xfrm rot="10800000" flipH="1">
            <a:off x="-905570" y="1593628"/>
            <a:ext cx="5893767" cy="4581960"/>
          </a:xfrm>
          <a:custGeom>
            <a:avLst/>
            <a:gdLst/>
            <a:ahLst/>
            <a:cxnLst/>
            <a:rect l="l" t="t" r="r" b="b"/>
            <a:pathLst>
              <a:path w="186822" h="157985" extrusionOk="0">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3"/>
          <p:cNvSpPr txBox="1">
            <a:spLocks noGrp="1"/>
          </p:cNvSpPr>
          <p:nvPr>
            <p:ph type="title"/>
          </p:nvPr>
        </p:nvSpPr>
        <p:spPr>
          <a:xfrm>
            <a:off x="886600" y="138346"/>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ADVANTAGES</a:t>
            </a:r>
            <a:endParaRPr dirty="0"/>
          </a:p>
        </p:txBody>
      </p:sp>
      <p:sp>
        <p:nvSpPr>
          <p:cNvPr id="286" name="Google Shape;286;p33"/>
          <p:cNvSpPr txBox="1">
            <a:spLocks noGrp="1"/>
          </p:cNvSpPr>
          <p:nvPr>
            <p:ph type="body" idx="1"/>
          </p:nvPr>
        </p:nvSpPr>
        <p:spPr>
          <a:xfrm>
            <a:off x="5199086" y="628650"/>
            <a:ext cx="3340341" cy="4130745"/>
          </a:xfrm>
          <a:prstGeom prst="rect">
            <a:avLst/>
          </a:prstGeom>
        </p:spPr>
        <p:txBody>
          <a:bodyPr spcFirstLastPara="1" wrap="square" lIns="91425" tIns="91425" rIns="91425" bIns="91425" anchor="t" anchorCtr="0">
            <a:noAutofit/>
          </a:bodyPr>
          <a:lstStyle/>
          <a:p>
            <a:pPr marL="285750" lvl="0" indent="-285750" algn="l" rtl="0">
              <a:spcBef>
                <a:spcPts val="1600"/>
              </a:spcBef>
              <a:spcAft>
                <a:spcPts val="1600"/>
              </a:spcAft>
              <a:buFont typeface="Wingdings" panose="05000000000000000000" pitchFamily="2" charset="2"/>
              <a:buChar char="Ø"/>
            </a:pPr>
            <a:r>
              <a:rPr lang="en-US" b="1" dirty="0"/>
              <a:t>Convenience</a:t>
            </a:r>
            <a:r>
              <a:rPr lang="en-US" dirty="0"/>
              <a:t>-This app provide convenience by allowing user to order food from their </a:t>
            </a:r>
            <a:r>
              <a:rPr lang="en-US" dirty="0" err="1"/>
              <a:t>favourite</a:t>
            </a:r>
            <a:r>
              <a:rPr lang="en-US" dirty="0"/>
              <a:t> restaurants without leaving home or office.</a:t>
            </a:r>
          </a:p>
          <a:p>
            <a:pPr marL="285750" lvl="0" indent="-285750" algn="l" rtl="0">
              <a:spcBef>
                <a:spcPts val="1600"/>
              </a:spcBef>
              <a:spcAft>
                <a:spcPts val="1600"/>
              </a:spcAft>
              <a:buFont typeface="Wingdings" panose="05000000000000000000" pitchFamily="2" charset="2"/>
              <a:buChar char="Ø"/>
            </a:pPr>
            <a:r>
              <a:rPr lang="en-US" b="1" dirty="0"/>
              <a:t>Time-saving</a:t>
            </a:r>
            <a:r>
              <a:rPr lang="en-US" dirty="0"/>
              <a:t>-User can save time by avoiding hassles of </a:t>
            </a:r>
            <a:r>
              <a:rPr lang="en-US" dirty="0" err="1"/>
              <a:t>cooking.They</a:t>
            </a:r>
            <a:r>
              <a:rPr lang="en-US" dirty="0"/>
              <a:t> can simply order food with few taps.</a:t>
            </a:r>
          </a:p>
          <a:p>
            <a:pPr marL="285750" lvl="0" indent="-285750">
              <a:spcBef>
                <a:spcPts val="1600"/>
              </a:spcBef>
              <a:spcAft>
                <a:spcPts val="1600"/>
              </a:spcAft>
              <a:buFont typeface="Wingdings" panose="05000000000000000000" pitchFamily="2" charset="2"/>
              <a:buChar char="Ø"/>
            </a:pPr>
            <a:r>
              <a:rPr lang="en-US" b="1" dirty="0"/>
              <a:t>Customization</a:t>
            </a:r>
            <a:r>
              <a:rPr lang="en-US" dirty="0"/>
              <a:t>-Allow user to customize their orders such as specifying </a:t>
            </a:r>
            <a:r>
              <a:rPr lang="en-US" dirty="0" err="1"/>
              <a:t>dietry</a:t>
            </a:r>
            <a:r>
              <a:rPr lang="en-US" dirty="0"/>
              <a:t> </a:t>
            </a:r>
            <a:r>
              <a:rPr lang="en-US" dirty="0" err="1"/>
              <a:t>preferances,extra</a:t>
            </a:r>
            <a:r>
              <a:rPr lang="en-US" dirty="0"/>
              <a:t> toppings and modification</a:t>
            </a:r>
          </a:p>
          <a:p>
            <a:pPr marL="0" lvl="0" indent="0" algn="l" rtl="0">
              <a:spcBef>
                <a:spcPts val="1600"/>
              </a:spcBef>
              <a:spcAft>
                <a:spcPts val="1600"/>
              </a:spcAft>
              <a:buNone/>
            </a:pPr>
            <a:endParaRPr dirty="0"/>
          </a:p>
        </p:txBody>
      </p:sp>
      <p:grpSp>
        <p:nvGrpSpPr>
          <p:cNvPr id="287" name="Google Shape;287;p33"/>
          <p:cNvGrpSpPr/>
          <p:nvPr/>
        </p:nvGrpSpPr>
        <p:grpSpPr>
          <a:xfrm>
            <a:off x="886600" y="1400288"/>
            <a:ext cx="3137921" cy="3359131"/>
            <a:chOff x="886600" y="1400288"/>
            <a:chExt cx="3137921" cy="3359131"/>
          </a:xfrm>
        </p:grpSpPr>
        <p:grpSp>
          <p:nvGrpSpPr>
            <p:cNvPr id="288" name="Google Shape;288;p33"/>
            <p:cNvGrpSpPr/>
            <p:nvPr/>
          </p:nvGrpSpPr>
          <p:grpSpPr>
            <a:xfrm>
              <a:off x="1623201" y="1400288"/>
              <a:ext cx="1658721" cy="1139708"/>
              <a:chOff x="1623201" y="1400288"/>
              <a:chExt cx="1658721" cy="1139708"/>
            </a:xfrm>
          </p:grpSpPr>
          <p:grpSp>
            <p:nvGrpSpPr>
              <p:cNvPr id="289" name="Google Shape;289;p33"/>
              <p:cNvGrpSpPr/>
              <p:nvPr/>
            </p:nvGrpSpPr>
            <p:grpSpPr>
              <a:xfrm>
                <a:off x="1623201" y="1930145"/>
                <a:ext cx="647710" cy="609850"/>
                <a:chOff x="1623201" y="1930145"/>
                <a:chExt cx="647710" cy="609850"/>
              </a:xfrm>
            </p:grpSpPr>
            <p:sp>
              <p:nvSpPr>
                <p:cNvPr id="290" name="Google Shape;290;p33"/>
                <p:cNvSpPr/>
                <p:nvPr/>
              </p:nvSpPr>
              <p:spPr>
                <a:xfrm>
                  <a:off x="1658420" y="1965364"/>
                  <a:ext cx="577249" cy="539433"/>
                </a:xfrm>
                <a:custGeom>
                  <a:avLst/>
                  <a:gdLst/>
                  <a:ahLst/>
                  <a:cxnLst/>
                  <a:rect l="l" t="t" r="r" b="b"/>
                  <a:pathLst>
                    <a:path w="26011" h="24307" extrusionOk="0">
                      <a:moveTo>
                        <a:pt x="1" y="1"/>
                      </a:moveTo>
                      <a:lnTo>
                        <a:pt x="1" y="24306"/>
                      </a:lnTo>
                      <a:lnTo>
                        <a:pt x="26011" y="24306"/>
                      </a:lnTo>
                      <a:lnTo>
                        <a:pt x="260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3"/>
                <p:cNvSpPr/>
                <p:nvPr/>
              </p:nvSpPr>
              <p:spPr>
                <a:xfrm>
                  <a:off x="1740731" y="1965342"/>
                  <a:ext cx="494937" cy="434196"/>
                </a:xfrm>
                <a:custGeom>
                  <a:avLst/>
                  <a:gdLst/>
                  <a:ahLst/>
                  <a:cxnLst/>
                  <a:rect l="l" t="t" r="r" b="b"/>
                  <a:pathLst>
                    <a:path w="22302" h="19565" extrusionOk="0">
                      <a:moveTo>
                        <a:pt x="0" y="1"/>
                      </a:moveTo>
                      <a:cubicBezTo>
                        <a:pt x="2510" y="2314"/>
                        <a:pt x="4480" y="5285"/>
                        <a:pt x="3376" y="8599"/>
                      </a:cubicBezTo>
                      <a:cubicBezTo>
                        <a:pt x="2185" y="11773"/>
                        <a:pt x="200" y="16535"/>
                        <a:pt x="4169" y="18520"/>
                      </a:cubicBezTo>
                      <a:cubicBezTo>
                        <a:pt x="5494" y="19088"/>
                        <a:pt x="7089" y="19565"/>
                        <a:pt x="8611" y="19565"/>
                      </a:cubicBezTo>
                      <a:cubicBezTo>
                        <a:pt x="10280" y="19565"/>
                        <a:pt x="11861" y="18990"/>
                        <a:pt x="12900" y="17329"/>
                      </a:cubicBezTo>
                      <a:cubicBezTo>
                        <a:pt x="14486" y="14155"/>
                        <a:pt x="14090" y="9393"/>
                        <a:pt x="17265" y="7805"/>
                      </a:cubicBezTo>
                      <a:cubicBezTo>
                        <a:pt x="19357" y="6854"/>
                        <a:pt x="20991" y="5444"/>
                        <a:pt x="22302" y="3755"/>
                      </a:cubicBezTo>
                      <a:lnTo>
                        <a:pt x="223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3"/>
                <p:cNvSpPr/>
                <p:nvPr/>
              </p:nvSpPr>
              <p:spPr>
                <a:xfrm>
                  <a:off x="2028363" y="2291632"/>
                  <a:ext cx="207300" cy="213159"/>
                </a:xfrm>
                <a:custGeom>
                  <a:avLst/>
                  <a:gdLst/>
                  <a:ahLst/>
                  <a:cxnLst/>
                  <a:rect l="l" t="t" r="r" b="b"/>
                  <a:pathLst>
                    <a:path w="9341" h="9605" extrusionOk="0">
                      <a:moveTo>
                        <a:pt x="9341" y="1"/>
                      </a:moveTo>
                      <a:cubicBezTo>
                        <a:pt x="4474" y="865"/>
                        <a:pt x="931" y="4927"/>
                        <a:pt x="1" y="9604"/>
                      </a:cubicBezTo>
                      <a:lnTo>
                        <a:pt x="9341" y="9604"/>
                      </a:lnTo>
                      <a:lnTo>
                        <a:pt x="93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3"/>
                <p:cNvSpPr/>
                <p:nvPr/>
              </p:nvSpPr>
              <p:spPr>
                <a:xfrm>
                  <a:off x="1623201" y="1930145"/>
                  <a:ext cx="647710" cy="609850"/>
                </a:xfrm>
                <a:custGeom>
                  <a:avLst/>
                  <a:gdLst/>
                  <a:ahLst/>
                  <a:cxnLst/>
                  <a:rect l="l" t="t" r="r" b="b"/>
                  <a:pathLst>
                    <a:path w="29186" h="27480" extrusionOk="0">
                      <a:moveTo>
                        <a:pt x="26011" y="3174"/>
                      </a:moveTo>
                      <a:lnTo>
                        <a:pt x="26011" y="24305"/>
                      </a:lnTo>
                      <a:lnTo>
                        <a:pt x="3175" y="24305"/>
                      </a:lnTo>
                      <a:lnTo>
                        <a:pt x="3175" y="3174"/>
                      </a:lnTo>
                      <a:close/>
                      <a:moveTo>
                        <a:pt x="1" y="0"/>
                      </a:moveTo>
                      <a:lnTo>
                        <a:pt x="1" y="27480"/>
                      </a:lnTo>
                      <a:lnTo>
                        <a:pt x="29186" y="27480"/>
                      </a:lnTo>
                      <a:lnTo>
                        <a:pt x="291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33"/>
              <p:cNvGrpSpPr/>
              <p:nvPr/>
            </p:nvGrpSpPr>
            <p:grpSpPr>
              <a:xfrm>
                <a:off x="2402677" y="1400288"/>
                <a:ext cx="879245" cy="826249"/>
                <a:chOff x="2402677" y="1400288"/>
                <a:chExt cx="879245" cy="826249"/>
              </a:xfrm>
            </p:grpSpPr>
            <p:sp>
              <p:nvSpPr>
                <p:cNvPr id="295" name="Google Shape;295;p33"/>
                <p:cNvSpPr/>
                <p:nvPr/>
              </p:nvSpPr>
              <p:spPr>
                <a:xfrm>
                  <a:off x="2437874" y="1435529"/>
                  <a:ext cx="808806" cy="755766"/>
                </a:xfrm>
                <a:custGeom>
                  <a:avLst/>
                  <a:gdLst/>
                  <a:ahLst/>
                  <a:cxnLst/>
                  <a:rect l="l" t="t" r="r" b="b"/>
                  <a:pathLst>
                    <a:path w="36445" h="34055" extrusionOk="0">
                      <a:moveTo>
                        <a:pt x="1" y="1"/>
                      </a:moveTo>
                      <a:lnTo>
                        <a:pt x="1" y="34055"/>
                      </a:lnTo>
                      <a:lnTo>
                        <a:pt x="36445" y="34055"/>
                      </a:lnTo>
                      <a:lnTo>
                        <a:pt x="36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3"/>
                <p:cNvSpPr/>
                <p:nvPr/>
              </p:nvSpPr>
              <p:spPr>
                <a:xfrm>
                  <a:off x="2663612" y="1435529"/>
                  <a:ext cx="583086" cy="601461"/>
                </a:xfrm>
                <a:custGeom>
                  <a:avLst/>
                  <a:gdLst/>
                  <a:ahLst/>
                  <a:cxnLst/>
                  <a:rect l="l" t="t" r="r" b="b"/>
                  <a:pathLst>
                    <a:path w="26274" h="27102" extrusionOk="0">
                      <a:moveTo>
                        <a:pt x="0" y="1"/>
                      </a:moveTo>
                      <a:cubicBezTo>
                        <a:pt x="292" y="3003"/>
                        <a:pt x="1179" y="5759"/>
                        <a:pt x="3060" y="8267"/>
                      </a:cubicBezTo>
                      <a:cubicBezTo>
                        <a:pt x="4507" y="10679"/>
                        <a:pt x="6834" y="11038"/>
                        <a:pt x="9328" y="11038"/>
                      </a:cubicBezTo>
                      <a:cubicBezTo>
                        <a:pt x="10386" y="11038"/>
                        <a:pt x="11473" y="10974"/>
                        <a:pt x="12536" y="10974"/>
                      </a:cubicBezTo>
                      <a:cubicBezTo>
                        <a:pt x="13090" y="10974"/>
                        <a:pt x="13638" y="10991"/>
                        <a:pt x="14171" y="11045"/>
                      </a:cubicBezTo>
                      <a:cubicBezTo>
                        <a:pt x="20917" y="11838"/>
                        <a:pt x="14964" y="21759"/>
                        <a:pt x="18536" y="24934"/>
                      </a:cubicBezTo>
                      <a:cubicBezTo>
                        <a:pt x="20074" y="26471"/>
                        <a:pt x="21736" y="27101"/>
                        <a:pt x="23465" y="27101"/>
                      </a:cubicBezTo>
                      <a:cubicBezTo>
                        <a:pt x="24385" y="27101"/>
                        <a:pt x="25324" y="26923"/>
                        <a:pt x="26274" y="26608"/>
                      </a:cubicBezTo>
                      <a:lnTo>
                        <a:pt x="262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3"/>
                <p:cNvSpPr/>
                <p:nvPr/>
              </p:nvSpPr>
              <p:spPr>
                <a:xfrm>
                  <a:off x="2437874" y="1666215"/>
                  <a:ext cx="665220" cy="525075"/>
                </a:xfrm>
                <a:custGeom>
                  <a:avLst/>
                  <a:gdLst/>
                  <a:ahLst/>
                  <a:cxnLst/>
                  <a:rect l="l" t="t" r="r" b="b"/>
                  <a:pathLst>
                    <a:path w="29975" h="23660" extrusionOk="0">
                      <a:moveTo>
                        <a:pt x="6869" y="1"/>
                      </a:moveTo>
                      <a:cubicBezTo>
                        <a:pt x="4602" y="1"/>
                        <a:pt x="2252" y="613"/>
                        <a:pt x="1" y="1472"/>
                      </a:cubicBezTo>
                      <a:lnTo>
                        <a:pt x="1" y="23660"/>
                      </a:lnTo>
                      <a:lnTo>
                        <a:pt x="29974" y="23660"/>
                      </a:lnTo>
                      <a:cubicBezTo>
                        <a:pt x="29531" y="21531"/>
                        <a:pt x="28658" y="19598"/>
                        <a:pt x="26724" y="18110"/>
                      </a:cubicBezTo>
                      <a:cubicBezTo>
                        <a:pt x="25242" y="16957"/>
                        <a:pt x="23555" y="16693"/>
                        <a:pt x="21777" y="16693"/>
                      </a:cubicBezTo>
                      <a:cubicBezTo>
                        <a:pt x="20268" y="16693"/>
                        <a:pt x="18693" y="16883"/>
                        <a:pt x="17121" y="16883"/>
                      </a:cubicBezTo>
                      <a:cubicBezTo>
                        <a:pt x="16081" y="16883"/>
                        <a:pt x="15042" y="16800"/>
                        <a:pt x="14024" y="16522"/>
                      </a:cubicBezTo>
                      <a:cubicBezTo>
                        <a:pt x="11247" y="15332"/>
                        <a:pt x="12041" y="12555"/>
                        <a:pt x="12834" y="10174"/>
                      </a:cubicBezTo>
                      <a:cubicBezTo>
                        <a:pt x="14422" y="6205"/>
                        <a:pt x="13231" y="1443"/>
                        <a:pt x="9262" y="253"/>
                      </a:cubicBezTo>
                      <a:cubicBezTo>
                        <a:pt x="8481" y="79"/>
                        <a:pt x="7680" y="1"/>
                        <a:pt x="68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3"/>
                <p:cNvSpPr/>
                <p:nvPr/>
              </p:nvSpPr>
              <p:spPr>
                <a:xfrm>
                  <a:off x="2402677" y="1400288"/>
                  <a:ext cx="879245" cy="826249"/>
                </a:xfrm>
                <a:custGeom>
                  <a:avLst/>
                  <a:gdLst/>
                  <a:ahLst/>
                  <a:cxnLst/>
                  <a:rect l="l" t="t" r="r" b="b"/>
                  <a:pathLst>
                    <a:path w="39619" h="37231" extrusionOk="0">
                      <a:moveTo>
                        <a:pt x="36444" y="3176"/>
                      </a:moveTo>
                      <a:lnTo>
                        <a:pt x="36444" y="34056"/>
                      </a:lnTo>
                      <a:lnTo>
                        <a:pt x="3174" y="34056"/>
                      </a:lnTo>
                      <a:lnTo>
                        <a:pt x="3174" y="3176"/>
                      </a:lnTo>
                      <a:close/>
                      <a:moveTo>
                        <a:pt x="0" y="1"/>
                      </a:moveTo>
                      <a:lnTo>
                        <a:pt x="0" y="37231"/>
                      </a:lnTo>
                      <a:lnTo>
                        <a:pt x="39618" y="37231"/>
                      </a:lnTo>
                      <a:lnTo>
                        <a:pt x="396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9" name="Google Shape;299;p33"/>
            <p:cNvGrpSpPr/>
            <p:nvPr/>
          </p:nvGrpSpPr>
          <p:grpSpPr>
            <a:xfrm>
              <a:off x="886600" y="2083936"/>
              <a:ext cx="3137921" cy="2675482"/>
              <a:chOff x="886600" y="2083936"/>
              <a:chExt cx="3137921" cy="2675482"/>
            </a:xfrm>
          </p:grpSpPr>
          <p:sp>
            <p:nvSpPr>
              <p:cNvPr id="300" name="Google Shape;300;p33"/>
              <p:cNvSpPr/>
              <p:nvPr/>
            </p:nvSpPr>
            <p:spPr>
              <a:xfrm>
                <a:off x="886600" y="3482126"/>
                <a:ext cx="3043945" cy="1117548"/>
              </a:xfrm>
              <a:custGeom>
                <a:avLst/>
                <a:gdLst/>
                <a:ahLst/>
                <a:cxnLst/>
                <a:rect l="l" t="t" r="r" b="b"/>
                <a:pathLst>
                  <a:path w="137161" h="50357" extrusionOk="0">
                    <a:moveTo>
                      <a:pt x="54608" y="0"/>
                    </a:moveTo>
                    <a:cubicBezTo>
                      <a:pt x="35108" y="0"/>
                      <a:pt x="18099" y="137"/>
                      <a:pt x="14828" y="586"/>
                    </a:cubicBezTo>
                    <a:cubicBezTo>
                      <a:pt x="6467" y="1736"/>
                      <a:pt x="0" y="6158"/>
                      <a:pt x="4719" y="12227"/>
                    </a:cubicBezTo>
                    <a:cubicBezTo>
                      <a:pt x="14145" y="24349"/>
                      <a:pt x="10034" y="50357"/>
                      <a:pt x="10034" y="50357"/>
                    </a:cubicBezTo>
                    <a:lnTo>
                      <a:pt x="129035" y="50357"/>
                    </a:lnTo>
                    <a:cubicBezTo>
                      <a:pt x="129035" y="50357"/>
                      <a:pt x="128238" y="29759"/>
                      <a:pt x="129234" y="24784"/>
                    </a:cubicBezTo>
                    <a:cubicBezTo>
                      <a:pt x="130229" y="19809"/>
                      <a:pt x="137161" y="14607"/>
                      <a:pt x="133291" y="6075"/>
                    </a:cubicBezTo>
                    <a:cubicBezTo>
                      <a:pt x="131284" y="1650"/>
                      <a:pt x="119689" y="332"/>
                      <a:pt x="119689" y="332"/>
                    </a:cubicBezTo>
                    <a:lnTo>
                      <a:pt x="121364" y="332"/>
                    </a:lnTo>
                    <a:cubicBezTo>
                      <a:pt x="121364" y="332"/>
                      <a:pt x="84967" y="0"/>
                      <a:pt x="546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3"/>
              <p:cNvSpPr/>
              <p:nvPr/>
            </p:nvSpPr>
            <p:spPr>
              <a:xfrm>
                <a:off x="886600" y="3482103"/>
                <a:ext cx="3043945" cy="755055"/>
              </a:xfrm>
              <a:custGeom>
                <a:avLst/>
                <a:gdLst/>
                <a:ahLst/>
                <a:cxnLst/>
                <a:rect l="l" t="t" r="r" b="b"/>
                <a:pathLst>
                  <a:path w="137161" h="34023" extrusionOk="0">
                    <a:moveTo>
                      <a:pt x="54651" y="1"/>
                    </a:moveTo>
                    <a:cubicBezTo>
                      <a:pt x="35132" y="1"/>
                      <a:pt x="18101" y="138"/>
                      <a:pt x="14827" y="587"/>
                    </a:cubicBezTo>
                    <a:cubicBezTo>
                      <a:pt x="6464" y="1737"/>
                      <a:pt x="0" y="6159"/>
                      <a:pt x="4719" y="12227"/>
                    </a:cubicBezTo>
                    <a:cubicBezTo>
                      <a:pt x="8143" y="16632"/>
                      <a:pt x="9780" y="27866"/>
                      <a:pt x="10478" y="34023"/>
                    </a:cubicBezTo>
                    <a:lnTo>
                      <a:pt x="128844" y="34023"/>
                    </a:lnTo>
                    <a:cubicBezTo>
                      <a:pt x="128922" y="32215"/>
                      <a:pt x="129046" y="25724"/>
                      <a:pt x="129234" y="24785"/>
                    </a:cubicBezTo>
                    <a:cubicBezTo>
                      <a:pt x="130229" y="19810"/>
                      <a:pt x="137161" y="14608"/>
                      <a:pt x="133291" y="6076"/>
                    </a:cubicBezTo>
                    <a:cubicBezTo>
                      <a:pt x="131284" y="1651"/>
                      <a:pt x="119689" y="332"/>
                      <a:pt x="119689" y="332"/>
                    </a:cubicBezTo>
                    <a:lnTo>
                      <a:pt x="121363" y="332"/>
                    </a:lnTo>
                    <a:cubicBezTo>
                      <a:pt x="121363" y="332"/>
                      <a:pt x="85000" y="1"/>
                      <a:pt x="546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3"/>
              <p:cNvSpPr/>
              <p:nvPr/>
            </p:nvSpPr>
            <p:spPr>
              <a:xfrm>
                <a:off x="1185239" y="3147447"/>
                <a:ext cx="2409573" cy="878068"/>
              </a:xfrm>
              <a:custGeom>
                <a:avLst/>
                <a:gdLst/>
                <a:ahLst/>
                <a:cxnLst/>
                <a:rect l="l" t="t" r="r" b="b"/>
                <a:pathLst>
                  <a:path w="108576" h="39566" extrusionOk="0">
                    <a:moveTo>
                      <a:pt x="79246" y="0"/>
                    </a:moveTo>
                    <a:cubicBezTo>
                      <a:pt x="64677" y="0"/>
                      <a:pt x="42243" y="119"/>
                      <a:pt x="27164" y="119"/>
                    </a:cubicBezTo>
                    <a:cubicBezTo>
                      <a:pt x="21761" y="119"/>
                      <a:pt x="17302" y="104"/>
                      <a:pt x="14488" y="63"/>
                    </a:cubicBezTo>
                    <a:cubicBezTo>
                      <a:pt x="14320" y="60"/>
                      <a:pt x="14155" y="59"/>
                      <a:pt x="13992" y="59"/>
                    </a:cubicBezTo>
                    <a:cubicBezTo>
                      <a:pt x="942" y="59"/>
                      <a:pt x="438" y="7824"/>
                      <a:pt x="438" y="7824"/>
                    </a:cubicBezTo>
                    <a:lnTo>
                      <a:pt x="0" y="38918"/>
                    </a:lnTo>
                    <a:lnTo>
                      <a:pt x="108575" y="39566"/>
                    </a:lnTo>
                    <a:cubicBezTo>
                      <a:pt x="108575" y="39566"/>
                      <a:pt x="108024" y="15784"/>
                      <a:pt x="107824" y="9416"/>
                    </a:cubicBezTo>
                    <a:cubicBezTo>
                      <a:pt x="107625" y="3048"/>
                      <a:pt x="103048" y="262"/>
                      <a:pt x="91306" y="59"/>
                    </a:cubicBezTo>
                    <a:cubicBezTo>
                      <a:pt x="88822" y="16"/>
                      <a:pt x="84557" y="0"/>
                      <a:pt x="792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3"/>
              <p:cNvSpPr/>
              <p:nvPr/>
            </p:nvSpPr>
            <p:spPr>
              <a:xfrm>
                <a:off x="1185239" y="3147447"/>
                <a:ext cx="2390953" cy="864176"/>
              </a:xfrm>
              <a:custGeom>
                <a:avLst/>
                <a:gdLst/>
                <a:ahLst/>
                <a:cxnLst/>
                <a:rect l="l" t="t" r="r" b="b"/>
                <a:pathLst>
                  <a:path w="107737" h="38940" extrusionOk="0">
                    <a:moveTo>
                      <a:pt x="79280" y="1"/>
                    </a:moveTo>
                    <a:cubicBezTo>
                      <a:pt x="64722" y="1"/>
                      <a:pt x="42289" y="119"/>
                      <a:pt x="27198" y="119"/>
                    </a:cubicBezTo>
                    <a:cubicBezTo>
                      <a:pt x="21780" y="119"/>
                      <a:pt x="17308" y="104"/>
                      <a:pt x="14488" y="63"/>
                    </a:cubicBezTo>
                    <a:cubicBezTo>
                      <a:pt x="14321" y="60"/>
                      <a:pt x="14157" y="59"/>
                      <a:pt x="13994" y="59"/>
                    </a:cubicBezTo>
                    <a:cubicBezTo>
                      <a:pt x="942" y="59"/>
                      <a:pt x="438" y="7824"/>
                      <a:pt x="438" y="7824"/>
                    </a:cubicBezTo>
                    <a:lnTo>
                      <a:pt x="0" y="38918"/>
                    </a:lnTo>
                    <a:lnTo>
                      <a:pt x="3660" y="38940"/>
                    </a:lnTo>
                    <a:lnTo>
                      <a:pt x="4017" y="13508"/>
                    </a:lnTo>
                    <a:cubicBezTo>
                      <a:pt x="4017" y="13508"/>
                      <a:pt x="4521" y="5744"/>
                      <a:pt x="17571" y="5744"/>
                    </a:cubicBezTo>
                    <a:cubicBezTo>
                      <a:pt x="17734" y="5744"/>
                      <a:pt x="17899" y="5745"/>
                      <a:pt x="18067" y="5747"/>
                    </a:cubicBezTo>
                    <a:cubicBezTo>
                      <a:pt x="20880" y="5789"/>
                      <a:pt x="25337" y="5804"/>
                      <a:pt x="30738" y="5804"/>
                    </a:cubicBezTo>
                    <a:cubicBezTo>
                      <a:pt x="45842" y="5804"/>
                      <a:pt x="68329" y="5685"/>
                      <a:pt x="82898" y="5685"/>
                    </a:cubicBezTo>
                    <a:cubicBezTo>
                      <a:pt x="88175" y="5685"/>
                      <a:pt x="92413" y="5700"/>
                      <a:pt x="94886" y="5743"/>
                    </a:cubicBezTo>
                    <a:cubicBezTo>
                      <a:pt x="100959" y="5849"/>
                      <a:pt x="105111" y="6646"/>
                      <a:pt x="107736" y="8271"/>
                    </a:cubicBezTo>
                    <a:cubicBezTo>
                      <a:pt x="107030" y="2712"/>
                      <a:pt x="102320" y="250"/>
                      <a:pt x="91306" y="59"/>
                    </a:cubicBezTo>
                    <a:cubicBezTo>
                      <a:pt x="88828" y="17"/>
                      <a:pt x="84575" y="1"/>
                      <a:pt x="792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3"/>
              <p:cNvSpPr/>
              <p:nvPr/>
            </p:nvSpPr>
            <p:spPr>
              <a:xfrm>
                <a:off x="1185239" y="3864340"/>
                <a:ext cx="2409573" cy="161162"/>
              </a:xfrm>
              <a:custGeom>
                <a:avLst/>
                <a:gdLst/>
                <a:ahLst/>
                <a:cxnLst/>
                <a:rect l="l" t="t" r="r" b="b"/>
                <a:pathLst>
                  <a:path w="108576" h="7262" extrusionOk="0">
                    <a:moveTo>
                      <a:pt x="94" y="0"/>
                    </a:moveTo>
                    <a:lnTo>
                      <a:pt x="0" y="6614"/>
                    </a:lnTo>
                    <a:lnTo>
                      <a:pt x="108575" y="7262"/>
                    </a:lnTo>
                    <a:cubicBezTo>
                      <a:pt x="108575" y="7262"/>
                      <a:pt x="108504" y="4210"/>
                      <a:pt x="108404" y="0"/>
                    </a:cubicBezTo>
                    <a:close/>
                  </a:path>
                </a:pathLst>
              </a:custGeom>
              <a:solidFill>
                <a:srgbClr val="A3A0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3"/>
              <p:cNvSpPr/>
              <p:nvPr/>
            </p:nvSpPr>
            <p:spPr>
              <a:xfrm>
                <a:off x="3461530" y="3551210"/>
                <a:ext cx="446957" cy="1048440"/>
              </a:xfrm>
              <a:custGeom>
                <a:avLst/>
                <a:gdLst/>
                <a:ahLst/>
                <a:cxnLst/>
                <a:rect l="l" t="t" r="r" b="b"/>
                <a:pathLst>
                  <a:path w="20140" h="47243" extrusionOk="0">
                    <a:moveTo>
                      <a:pt x="12914" y="0"/>
                    </a:moveTo>
                    <a:cubicBezTo>
                      <a:pt x="7917" y="0"/>
                      <a:pt x="4173" y="8880"/>
                      <a:pt x="2183" y="14669"/>
                    </a:cubicBezTo>
                    <a:cubicBezTo>
                      <a:pt x="1" y="21018"/>
                      <a:pt x="397" y="47243"/>
                      <a:pt x="397" y="47243"/>
                    </a:cubicBezTo>
                    <a:lnTo>
                      <a:pt x="13889" y="47243"/>
                    </a:lnTo>
                    <a:cubicBezTo>
                      <a:pt x="13889" y="47243"/>
                      <a:pt x="13228" y="32394"/>
                      <a:pt x="13161" y="28558"/>
                    </a:cubicBezTo>
                    <a:cubicBezTo>
                      <a:pt x="13096" y="24722"/>
                      <a:pt x="13130" y="22099"/>
                      <a:pt x="16270" y="16455"/>
                    </a:cubicBezTo>
                    <a:cubicBezTo>
                      <a:pt x="19411" y="10811"/>
                      <a:pt x="20139" y="2268"/>
                      <a:pt x="14399" y="260"/>
                    </a:cubicBezTo>
                    <a:cubicBezTo>
                      <a:pt x="13892" y="83"/>
                      <a:pt x="13397" y="0"/>
                      <a:pt x="129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3"/>
              <p:cNvSpPr/>
              <p:nvPr/>
            </p:nvSpPr>
            <p:spPr>
              <a:xfrm>
                <a:off x="910212" y="3551210"/>
                <a:ext cx="446979" cy="1048440"/>
              </a:xfrm>
              <a:custGeom>
                <a:avLst/>
                <a:gdLst/>
                <a:ahLst/>
                <a:cxnLst/>
                <a:rect l="l" t="t" r="r" b="b"/>
                <a:pathLst>
                  <a:path w="20141" h="47243" extrusionOk="0">
                    <a:moveTo>
                      <a:pt x="7227" y="0"/>
                    </a:moveTo>
                    <a:cubicBezTo>
                      <a:pt x="6744" y="0"/>
                      <a:pt x="6249" y="83"/>
                      <a:pt x="5742" y="260"/>
                    </a:cubicBezTo>
                    <a:cubicBezTo>
                      <a:pt x="1" y="2268"/>
                      <a:pt x="730" y="10811"/>
                      <a:pt x="3870" y="16455"/>
                    </a:cubicBezTo>
                    <a:cubicBezTo>
                      <a:pt x="7011" y="22099"/>
                      <a:pt x="7045" y="24722"/>
                      <a:pt x="6978" y="28558"/>
                    </a:cubicBezTo>
                    <a:cubicBezTo>
                      <a:pt x="6913" y="32394"/>
                      <a:pt x="6251" y="47243"/>
                      <a:pt x="6251" y="47243"/>
                    </a:cubicBezTo>
                    <a:lnTo>
                      <a:pt x="19743" y="47243"/>
                    </a:lnTo>
                    <a:cubicBezTo>
                      <a:pt x="19743" y="47243"/>
                      <a:pt x="20140" y="21018"/>
                      <a:pt x="17957" y="14669"/>
                    </a:cubicBezTo>
                    <a:cubicBezTo>
                      <a:pt x="15968" y="8880"/>
                      <a:pt x="12223" y="0"/>
                      <a:pt x="7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3"/>
              <p:cNvSpPr/>
              <p:nvPr/>
            </p:nvSpPr>
            <p:spPr>
              <a:xfrm>
                <a:off x="2480106" y="4451875"/>
                <a:ext cx="337148" cy="259430"/>
              </a:xfrm>
              <a:custGeom>
                <a:avLst/>
                <a:gdLst/>
                <a:ahLst/>
                <a:cxnLst/>
                <a:rect l="l" t="t" r="r" b="b"/>
                <a:pathLst>
                  <a:path w="15192" h="11690" extrusionOk="0">
                    <a:moveTo>
                      <a:pt x="5594" y="0"/>
                    </a:moveTo>
                    <a:lnTo>
                      <a:pt x="1415" y="464"/>
                    </a:lnTo>
                    <a:cubicBezTo>
                      <a:pt x="1415" y="464"/>
                      <a:pt x="1515" y="2959"/>
                      <a:pt x="757" y="3939"/>
                    </a:cubicBezTo>
                    <a:cubicBezTo>
                      <a:pt x="1" y="4920"/>
                      <a:pt x="747" y="6789"/>
                      <a:pt x="2644" y="7454"/>
                    </a:cubicBezTo>
                    <a:cubicBezTo>
                      <a:pt x="4542" y="8120"/>
                      <a:pt x="5742" y="10378"/>
                      <a:pt x="8071" y="11365"/>
                    </a:cubicBezTo>
                    <a:cubicBezTo>
                      <a:pt x="8608" y="11593"/>
                      <a:pt x="9228" y="11690"/>
                      <a:pt x="9870" y="11690"/>
                    </a:cubicBezTo>
                    <a:cubicBezTo>
                      <a:pt x="12014" y="11690"/>
                      <a:pt x="14403" y="10609"/>
                      <a:pt x="14745" y="9696"/>
                    </a:cubicBezTo>
                    <a:cubicBezTo>
                      <a:pt x="15191" y="8509"/>
                      <a:pt x="12563" y="8894"/>
                      <a:pt x="10496" y="7972"/>
                    </a:cubicBezTo>
                    <a:cubicBezTo>
                      <a:pt x="8428" y="7051"/>
                      <a:pt x="5594" y="0"/>
                      <a:pt x="5594"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3"/>
              <p:cNvSpPr/>
              <p:nvPr/>
            </p:nvSpPr>
            <p:spPr>
              <a:xfrm>
                <a:off x="2480106" y="4506667"/>
                <a:ext cx="337126" cy="204637"/>
              </a:xfrm>
              <a:custGeom>
                <a:avLst/>
                <a:gdLst/>
                <a:ahLst/>
                <a:cxnLst/>
                <a:rect l="l" t="t" r="r" b="b"/>
                <a:pathLst>
                  <a:path w="15191" h="9221" extrusionOk="0">
                    <a:moveTo>
                      <a:pt x="1286" y="0"/>
                    </a:moveTo>
                    <a:cubicBezTo>
                      <a:pt x="1191" y="562"/>
                      <a:pt x="1031" y="1116"/>
                      <a:pt x="757" y="1470"/>
                    </a:cubicBezTo>
                    <a:cubicBezTo>
                      <a:pt x="1" y="2451"/>
                      <a:pt x="746" y="4319"/>
                      <a:pt x="2644" y="4985"/>
                    </a:cubicBezTo>
                    <a:cubicBezTo>
                      <a:pt x="4542" y="5652"/>
                      <a:pt x="5742" y="7910"/>
                      <a:pt x="8071" y="8896"/>
                    </a:cubicBezTo>
                    <a:cubicBezTo>
                      <a:pt x="8608" y="9124"/>
                      <a:pt x="9228" y="9221"/>
                      <a:pt x="9870" y="9221"/>
                    </a:cubicBezTo>
                    <a:cubicBezTo>
                      <a:pt x="12014" y="9221"/>
                      <a:pt x="14403" y="8140"/>
                      <a:pt x="14745" y="7227"/>
                    </a:cubicBezTo>
                    <a:cubicBezTo>
                      <a:pt x="15190" y="6040"/>
                      <a:pt x="12562" y="6425"/>
                      <a:pt x="10496" y="5503"/>
                    </a:cubicBezTo>
                    <a:cubicBezTo>
                      <a:pt x="9710" y="5153"/>
                      <a:pt x="8815" y="3919"/>
                      <a:pt x="8006" y="2523"/>
                    </a:cubicBezTo>
                    <a:cubicBezTo>
                      <a:pt x="7346" y="3047"/>
                      <a:pt x="6687" y="3265"/>
                      <a:pt x="6045" y="3265"/>
                    </a:cubicBezTo>
                    <a:cubicBezTo>
                      <a:pt x="4187" y="3265"/>
                      <a:pt x="2472" y="1446"/>
                      <a:pt x="1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3"/>
              <p:cNvSpPr/>
              <p:nvPr/>
            </p:nvSpPr>
            <p:spPr>
              <a:xfrm>
                <a:off x="2483479" y="4545792"/>
                <a:ext cx="326696" cy="165512"/>
              </a:xfrm>
              <a:custGeom>
                <a:avLst/>
                <a:gdLst/>
                <a:ahLst/>
                <a:cxnLst/>
                <a:rect l="l" t="t" r="r" b="b"/>
                <a:pathLst>
                  <a:path w="14721" h="7458" extrusionOk="0">
                    <a:moveTo>
                      <a:pt x="440" y="0"/>
                    </a:moveTo>
                    <a:lnTo>
                      <a:pt x="440" y="0"/>
                    </a:lnTo>
                    <a:cubicBezTo>
                      <a:pt x="0" y="1022"/>
                      <a:pt x="768" y="2617"/>
                      <a:pt x="2492" y="3222"/>
                    </a:cubicBezTo>
                    <a:cubicBezTo>
                      <a:pt x="4390" y="3887"/>
                      <a:pt x="5590" y="6146"/>
                      <a:pt x="7919" y="7133"/>
                    </a:cubicBezTo>
                    <a:cubicBezTo>
                      <a:pt x="8456" y="7361"/>
                      <a:pt x="9076" y="7458"/>
                      <a:pt x="9718" y="7458"/>
                    </a:cubicBezTo>
                    <a:cubicBezTo>
                      <a:pt x="11862" y="7458"/>
                      <a:pt x="14251" y="6377"/>
                      <a:pt x="14593" y="5463"/>
                    </a:cubicBezTo>
                    <a:cubicBezTo>
                      <a:pt x="14720" y="5127"/>
                      <a:pt x="14593" y="4919"/>
                      <a:pt x="14307" y="4770"/>
                    </a:cubicBezTo>
                    <a:cubicBezTo>
                      <a:pt x="13507" y="5549"/>
                      <a:pt x="11550" y="6301"/>
                      <a:pt x="9762" y="6301"/>
                    </a:cubicBezTo>
                    <a:cubicBezTo>
                      <a:pt x="9120" y="6301"/>
                      <a:pt x="8500" y="6204"/>
                      <a:pt x="7964" y="5977"/>
                    </a:cubicBezTo>
                    <a:cubicBezTo>
                      <a:pt x="5635" y="4990"/>
                      <a:pt x="4435" y="2730"/>
                      <a:pt x="2538" y="2064"/>
                    </a:cubicBezTo>
                    <a:cubicBezTo>
                      <a:pt x="1390" y="1662"/>
                      <a:pt x="667" y="820"/>
                      <a:pt x="4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3"/>
              <p:cNvSpPr/>
              <p:nvPr/>
            </p:nvSpPr>
            <p:spPr>
              <a:xfrm>
                <a:off x="2511485" y="4462105"/>
                <a:ext cx="399" cy="3906"/>
              </a:xfrm>
              <a:custGeom>
                <a:avLst/>
                <a:gdLst/>
                <a:ahLst/>
                <a:cxnLst/>
                <a:rect l="l" t="t" r="r" b="b"/>
                <a:pathLst>
                  <a:path w="18" h="176" extrusionOk="0">
                    <a:moveTo>
                      <a:pt x="18" y="0"/>
                    </a:moveTo>
                    <a:lnTo>
                      <a:pt x="1" y="3"/>
                    </a:lnTo>
                    <a:cubicBezTo>
                      <a:pt x="1" y="3"/>
                      <a:pt x="3" y="69"/>
                      <a:pt x="4" y="176"/>
                    </a:cubicBezTo>
                    <a:cubicBezTo>
                      <a:pt x="10" y="117"/>
                      <a:pt x="14" y="58"/>
                      <a:pt x="18" y="0"/>
                    </a:cubicBezTo>
                    <a:close/>
                  </a:path>
                </a:pathLst>
              </a:custGeom>
              <a:solidFill>
                <a:srgbClr val="9B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3"/>
              <p:cNvSpPr/>
              <p:nvPr/>
            </p:nvSpPr>
            <p:spPr>
              <a:xfrm>
                <a:off x="2319523" y="4451875"/>
                <a:ext cx="304437" cy="307544"/>
              </a:xfrm>
              <a:custGeom>
                <a:avLst/>
                <a:gdLst/>
                <a:ahLst/>
                <a:cxnLst/>
                <a:rect l="l" t="t" r="r" b="b"/>
                <a:pathLst>
                  <a:path w="13718" h="13858" extrusionOk="0">
                    <a:moveTo>
                      <a:pt x="3446" y="0"/>
                    </a:moveTo>
                    <a:cubicBezTo>
                      <a:pt x="3446" y="0"/>
                      <a:pt x="2701" y="2383"/>
                      <a:pt x="1659" y="3053"/>
                    </a:cubicBezTo>
                    <a:cubicBezTo>
                      <a:pt x="617" y="3722"/>
                      <a:pt x="0" y="5663"/>
                      <a:pt x="1564" y="6929"/>
                    </a:cubicBezTo>
                    <a:cubicBezTo>
                      <a:pt x="3127" y="8193"/>
                      <a:pt x="4190" y="10792"/>
                      <a:pt x="6051" y="12505"/>
                    </a:cubicBezTo>
                    <a:cubicBezTo>
                      <a:pt x="7087" y="13458"/>
                      <a:pt x="8838" y="13858"/>
                      <a:pt x="10328" y="13858"/>
                    </a:cubicBezTo>
                    <a:cubicBezTo>
                      <a:pt x="11515" y="13858"/>
                      <a:pt x="12536" y="13604"/>
                      <a:pt x="12899" y="13175"/>
                    </a:cubicBezTo>
                    <a:cubicBezTo>
                      <a:pt x="13717" y="12207"/>
                      <a:pt x="11112" y="11687"/>
                      <a:pt x="9475" y="10124"/>
                    </a:cubicBezTo>
                    <a:cubicBezTo>
                      <a:pt x="7838" y="8560"/>
                      <a:pt x="7538" y="968"/>
                      <a:pt x="7538" y="968"/>
                    </a:cubicBezTo>
                    <a:lnTo>
                      <a:pt x="3446"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3"/>
              <p:cNvSpPr/>
              <p:nvPr/>
            </p:nvSpPr>
            <p:spPr>
              <a:xfrm>
                <a:off x="2319523" y="4503360"/>
                <a:ext cx="304415" cy="256035"/>
              </a:xfrm>
              <a:custGeom>
                <a:avLst/>
                <a:gdLst/>
                <a:ahLst/>
                <a:cxnLst/>
                <a:rect l="l" t="t" r="r" b="b"/>
                <a:pathLst>
                  <a:path w="13717" h="11537" extrusionOk="0">
                    <a:moveTo>
                      <a:pt x="2356" y="0"/>
                    </a:moveTo>
                    <a:cubicBezTo>
                      <a:pt x="2145" y="306"/>
                      <a:pt x="1911" y="569"/>
                      <a:pt x="1659" y="731"/>
                    </a:cubicBezTo>
                    <a:cubicBezTo>
                      <a:pt x="616" y="1402"/>
                      <a:pt x="0" y="3343"/>
                      <a:pt x="1563" y="4608"/>
                    </a:cubicBezTo>
                    <a:cubicBezTo>
                      <a:pt x="3126" y="5873"/>
                      <a:pt x="4189" y="8473"/>
                      <a:pt x="6051" y="10184"/>
                    </a:cubicBezTo>
                    <a:cubicBezTo>
                      <a:pt x="7087" y="11137"/>
                      <a:pt x="8839" y="11537"/>
                      <a:pt x="10329" y="11537"/>
                    </a:cubicBezTo>
                    <a:cubicBezTo>
                      <a:pt x="11515" y="11537"/>
                      <a:pt x="12535" y="11283"/>
                      <a:pt x="12898" y="10854"/>
                    </a:cubicBezTo>
                    <a:cubicBezTo>
                      <a:pt x="13716" y="9885"/>
                      <a:pt x="11112" y="9366"/>
                      <a:pt x="9475" y="7804"/>
                    </a:cubicBezTo>
                    <a:cubicBezTo>
                      <a:pt x="8966" y="7317"/>
                      <a:pt x="8586" y="6248"/>
                      <a:pt x="8304" y="5005"/>
                    </a:cubicBezTo>
                    <a:cubicBezTo>
                      <a:pt x="8041" y="5420"/>
                      <a:pt x="7638" y="5656"/>
                      <a:pt x="7181" y="5656"/>
                    </a:cubicBezTo>
                    <a:cubicBezTo>
                      <a:pt x="6885" y="5656"/>
                      <a:pt x="6566" y="5557"/>
                      <a:pt x="6247" y="5344"/>
                    </a:cubicBezTo>
                    <a:cubicBezTo>
                      <a:pt x="4324" y="3806"/>
                      <a:pt x="3151" y="2261"/>
                      <a:pt x="23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3"/>
              <p:cNvSpPr/>
              <p:nvPr/>
            </p:nvSpPr>
            <p:spPr>
              <a:xfrm>
                <a:off x="2329377" y="4540244"/>
                <a:ext cx="282089" cy="219173"/>
              </a:xfrm>
              <a:custGeom>
                <a:avLst/>
                <a:gdLst/>
                <a:ahLst/>
                <a:cxnLst/>
                <a:rect l="l" t="t" r="r" b="b"/>
                <a:pathLst>
                  <a:path w="12711" h="9876" extrusionOk="0">
                    <a:moveTo>
                      <a:pt x="423" y="1"/>
                    </a:moveTo>
                    <a:lnTo>
                      <a:pt x="423" y="1"/>
                    </a:lnTo>
                    <a:cubicBezTo>
                      <a:pt x="0" y="878"/>
                      <a:pt x="41" y="2073"/>
                      <a:pt x="1120" y="2947"/>
                    </a:cubicBezTo>
                    <a:cubicBezTo>
                      <a:pt x="2683" y="4211"/>
                      <a:pt x="3745" y="6811"/>
                      <a:pt x="5607" y="8523"/>
                    </a:cubicBezTo>
                    <a:cubicBezTo>
                      <a:pt x="6644" y="9475"/>
                      <a:pt x="8396" y="9875"/>
                      <a:pt x="9886" y="9875"/>
                    </a:cubicBezTo>
                    <a:cubicBezTo>
                      <a:pt x="11072" y="9875"/>
                      <a:pt x="12092" y="9622"/>
                      <a:pt x="12455" y="9193"/>
                    </a:cubicBezTo>
                    <a:cubicBezTo>
                      <a:pt x="12711" y="8891"/>
                      <a:pt x="12631" y="8632"/>
                      <a:pt x="12351" y="8370"/>
                    </a:cubicBezTo>
                    <a:cubicBezTo>
                      <a:pt x="11859" y="8638"/>
                      <a:pt x="11039" y="8790"/>
                      <a:pt x="10121" y="8790"/>
                    </a:cubicBezTo>
                    <a:cubicBezTo>
                      <a:pt x="8635" y="8790"/>
                      <a:pt x="6890" y="8391"/>
                      <a:pt x="5855" y="7439"/>
                    </a:cubicBezTo>
                    <a:cubicBezTo>
                      <a:pt x="3993" y="5728"/>
                      <a:pt x="2931" y="3128"/>
                      <a:pt x="1368" y="1863"/>
                    </a:cubicBezTo>
                    <a:cubicBezTo>
                      <a:pt x="692" y="1315"/>
                      <a:pt x="425" y="643"/>
                      <a:pt x="4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3"/>
              <p:cNvSpPr/>
              <p:nvPr/>
            </p:nvSpPr>
            <p:spPr>
              <a:xfrm>
                <a:off x="2207542" y="3273609"/>
                <a:ext cx="184819" cy="295804"/>
              </a:xfrm>
              <a:custGeom>
                <a:avLst/>
                <a:gdLst/>
                <a:ahLst/>
                <a:cxnLst/>
                <a:rect l="l" t="t" r="r" b="b"/>
                <a:pathLst>
                  <a:path w="8328" h="13329" extrusionOk="0">
                    <a:moveTo>
                      <a:pt x="0" y="0"/>
                    </a:moveTo>
                    <a:cubicBezTo>
                      <a:pt x="0" y="1"/>
                      <a:pt x="1292" y="11678"/>
                      <a:pt x="2725" y="12976"/>
                    </a:cubicBezTo>
                    <a:cubicBezTo>
                      <a:pt x="3178" y="13222"/>
                      <a:pt x="3668" y="13329"/>
                      <a:pt x="4156" y="13329"/>
                    </a:cubicBezTo>
                    <a:cubicBezTo>
                      <a:pt x="6248" y="13329"/>
                      <a:pt x="8328" y="11381"/>
                      <a:pt x="7483" y="10109"/>
                    </a:cubicBezTo>
                    <a:cubicBezTo>
                      <a:pt x="6440" y="8541"/>
                      <a:pt x="3351" y="332"/>
                      <a:pt x="3351" y="332"/>
                    </a:cubicBezTo>
                    <a:lnTo>
                      <a:pt x="0"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3"/>
              <p:cNvSpPr/>
              <p:nvPr/>
            </p:nvSpPr>
            <p:spPr>
              <a:xfrm>
                <a:off x="1822375" y="2872620"/>
                <a:ext cx="135951" cy="138748"/>
              </a:xfrm>
              <a:custGeom>
                <a:avLst/>
                <a:gdLst/>
                <a:ahLst/>
                <a:cxnLst/>
                <a:rect l="l" t="t" r="r" b="b"/>
                <a:pathLst>
                  <a:path w="6126" h="6252" extrusionOk="0">
                    <a:moveTo>
                      <a:pt x="3063" y="1"/>
                    </a:moveTo>
                    <a:cubicBezTo>
                      <a:pt x="1372" y="1"/>
                      <a:pt x="0" y="1399"/>
                      <a:pt x="0" y="3126"/>
                    </a:cubicBezTo>
                    <a:cubicBezTo>
                      <a:pt x="0" y="4852"/>
                      <a:pt x="1372" y="6251"/>
                      <a:pt x="3063" y="6251"/>
                    </a:cubicBezTo>
                    <a:cubicBezTo>
                      <a:pt x="4754" y="6251"/>
                      <a:pt x="6126" y="4852"/>
                      <a:pt x="6126" y="3126"/>
                    </a:cubicBezTo>
                    <a:cubicBezTo>
                      <a:pt x="6126" y="1399"/>
                      <a:pt x="4754" y="1"/>
                      <a:pt x="3063"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3"/>
              <p:cNvSpPr/>
              <p:nvPr/>
            </p:nvSpPr>
            <p:spPr>
              <a:xfrm>
                <a:off x="2061984" y="3630480"/>
                <a:ext cx="762690" cy="857496"/>
              </a:xfrm>
              <a:custGeom>
                <a:avLst/>
                <a:gdLst/>
                <a:ahLst/>
                <a:cxnLst/>
                <a:rect l="l" t="t" r="r" b="b"/>
                <a:pathLst>
                  <a:path w="34367" h="38639" extrusionOk="0">
                    <a:moveTo>
                      <a:pt x="21109" y="0"/>
                    </a:moveTo>
                    <a:cubicBezTo>
                      <a:pt x="14584" y="0"/>
                      <a:pt x="7960" y="733"/>
                      <a:pt x="7960" y="733"/>
                    </a:cubicBezTo>
                    <a:lnTo>
                      <a:pt x="920" y="6655"/>
                    </a:lnTo>
                    <a:lnTo>
                      <a:pt x="970" y="7430"/>
                    </a:lnTo>
                    <a:cubicBezTo>
                      <a:pt x="970" y="7430"/>
                      <a:pt x="1" y="13053"/>
                      <a:pt x="6591" y="13246"/>
                    </a:cubicBezTo>
                    <a:cubicBezTo>
                      <a:pt x="6693" y="13248"/>
                      <a:pt x="6796" y="13250"/>
                      <a:pt x="6901" y="13250"/>
                    </a:cubicBezTo>
                    <a:cubicBezTo>
                      <a:pt x="13566" y="13250"/>
                      <a:pt x="25745" y="7302"/>
                      <a:pt x="25746" y="7302"/>
                    </a:cubicBezTo>
                    <a:lnTo>
                      <a:pt x="25746" y="7302"/>
                    </a:lnTo>
                    <a:lnTo>
                      <a:pt x="19580" y="37670"/>
                    </a:lnTo>
                    <a:lnTo>
                      <a:pt x="25976" y="38639"/>
                    </a:lnTo>
                    <a:cubicBezTo>
                      <a:pt x="25976" y="38639"/>
                      <a:pt x="34366" y="6310"/>
                      <a:pt x="33636" y="3044"/>
                    </a:cubicBezTo>
                    <a:cubicBezTo>
                      <a:pt x="33097" y="628"/>
                      <a:pt x="27145" y="0"/>
                      <a:pt x="21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3"/>
              <p:cNvSpPr/>
              <p:nvPr/>
            </p:nvSpPr>
            <p:spPr>
              <a:xfrm>
                <a:off x="1905840" y="3667363"/>
                <a:ext cx="810093" cy="840008"/>
              </a:xfrm>
              <a:custGeom>
                <a:avLst/>
                <a:gdLst/>
                <a:ahLst/>
                <a:cxnLst/>
                <a:rect l="l" t="t" r="r" b="b"/>
                <a:pathLst>
                  <a:path w="36503" h="37851" extrusionOk="0">
                    <a:moveTo>
                      <a:pt x="25936" y="0"/>
                    </a:moveTo>
                    <a:cubicBezTo>
                      <a:pt x="19762" y="0"/>
                      <a:pt x="13012" y="609"/>
                      <a:pt x="13012" y="609"/>
                    </a:cubicBezTo>
                    <a:lnTo>
                      <a:pt x="1996" y="5865"/>
                    </a:lnTo>
                    <a:lnTo>
                      <a:pt x="0" y="8664"/>
                    </a:lnTo>
                    <a:cubicBezTo>
                      <a:pt x="0" y="8664"/>
                      <a:pt x="487" y="13709"/>
                      <a:pt x="7077" y="13902"/>
                    </a:cubicBezTo>
                    <a:cubicBezTo>
                      <a:pt x="7193" y="13906"/>
                      <a:pt x="7311" y="13908"/>
                      <a:pt x="7430" y="13908"/>
                    </a:cubicBezTo>
                    <a:cubicBezTo>
                      <a:pt x="14084" y="13908"/>
                      <a:pt x="25578" y="8662"/>
                      <a:pt x="25579" y="8662"/>
                    </a:cubicBezTo>
                    <a:lnTo>
                      <a:pt x="25579" y="8662"/>
                    </a:lnTo>
                    <a:lnTo>
                      <a:pt x="20656" y="36882"/>
                    </a:lnTo>
                    <a:lnTo>
                      <a:pt x="27053" y="37851"/>
                    </a:lnTo>
                    <a:cubicBezTo>
                      <a:pt x="27053" y="37851"/>
                      <a:pt x="36502" y="5187"/>
                      <a:pt x="35920" y="1892"/>
                    </a:cubicBezTo>
                    <a:cubicBezTo>
                      <a:pt x="35658" y="408"/>
                      <a:pt x="30990" y="0"/>
                      <a:pt x="259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3"/>
              <p:cNvSpPr/>
              <p:nvPr/>
            </p:nvSpPr>
            <p:spPr>
              <a:xfrm>
                <a:off x="1747699" y="2600723"/>
                <a:ext cx="520658" cy="539145"/>
              </a:xfrm>
              <a:custGeom>
                <a:avLst/>
                <a:gdLst/>
                <a:ahLst/>
                <a:cxnLst/>
                <a:rect l="l" t="t" r="r" b="b"/>
                <a:pathLst>
                  <a:path w="23461" h="24294" extrusionOk="0">
                    <a:moveTo>
                      <a:pt x="10743" y="0"/>
                    </a:moveTo>
                    <a:cubicBezTo>
                      <a:pt x="8084" y="0"/>
                      <a:pt x="5311" y="1494"/>
                      <a:pt x="3365" y="3916"/>
                    </a:cubicBezTo>
                    <a:cubicBezTo>
                      <a:pt x="1161" y="6660"/>
                      <a:pt x="1" y="15707"/>
                      <a:pt x="1006" y="19545"/>
                    </a:cubicBezTo>
                    <a:cubicBezTo>
                      <a:pt x="2128" y="23833"/>
                      <a:pt x="6857" y="24293"/>
                      <a:pt x="8835" y="24293"/>
                    </a:cubicBezTo>
                    <a:cubicBezTo>
                      <a:pt x="9376" y="24293"/>
                      <a:pt x="9712" y="24259"/>
                      <a:pt x="9712" y="24259"/>
                    </a:cubicBezTo>
                    <a:cubicBezTo>
                      <a:pt x="9712" y="24259"/>
                      <a:pt x="10598" y="22561"/>
                      <a:pt x="10825" y="21001"/>
                    </a:cubicBezTo>
                    <a:cubicBezTo>
                      <a:pt x="10054" y="20642"/>
                      <a:pt x="8705" y="19312"/>
                      <a:pt x="7466" y="17353"/>
                    </a:cubicBezTo>
                    <a:cubicBezTo>
                      <a:pt x="5958" y="17237"/>
                      <a:pt x="4251" y="15255"/>
                      <a:pt x="5137" y="13779"/>
                    </a:cubicBezTo>
                    <a:cubicBezTo>
                      <a:pt x="8235" y="13337"/>
                      <a:pt x="15246" y="5294"/>
                      <a:pt x="15247" y="5294"/>
                    </a:cubicBezTo>
                    <a:lnTo>
                      <a:pt x="15247" y="5294"/>
                    </a:lnTo>
                    <a:lnTo>
                      <a:pt x="11513" y="22479"/>
                    </a:lnTo>
                    <a:cubicBezTo>
                      <a:pt x="11513" y="22479"/>
                      <a:pt x="12312" y="22320"/>
                      <a:pt x="13172" y="22320"/>
                    </a:cubicBezTo>
                    <a:cubicBezTo>
                      <a:pt x="14157" y="22320"/>
                      <a:pt x="15221" y="22529"/>
                      <a:pt x="15247" y="23422"/>
                    </a:cubicBezTo>
                    <a:cubicBezTo>
                      <a:pt x="23460" y="20474"/>
                      <a:pt x="19400" y="1945"/>
                      <a:pt x="15247" y="1777"/>
                    </a:cubicBezTo>
                    <a:cubicBezTo>
                      <a:pt x="13927" y="550"/>
                      <a:pt x="12356" y="0"/>
                      <a:pt x="107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3"/>
              <p:cNvSpPr/>
              <p:nvPr/>
            </p:nvSpPr>
            <p:spPr>
              <a:xfrm>
                <a:off x="2003175" y="2640314"/>
                <a:ext cx="264046" cy="480224"/>
              </a:xfrm>
              <a:custGeom>
                <a:avLst/>
                <a:gdLst/>
                <a:ahLst/>
                <a:cxnLst/>
                <a:rect l="l" t="t" r="r" b="b"/>
                <a:pathLst>
                  <a:path w="11898" h="21639" extrusionOk="0">
                    <a:moveTo>
                      <a:pt x="3811" y="0"/>
                    </a:moveTo>
                    <a:lnTo>
                      <a:pt x="3811" y="0"/>
                    </a:lnTo>
                    <a:cubicBezTo>
                      <a:pt x="6661" y="5007"/>
                      <a:pt x="7868" y="17146"/>
                      <a:pt x="1354" y="19483"/>
                    </a:cubicBezTo>
                    <a:cubicBezTo>
                      <a:pt x="1338" y="18963"/>
                      <a:pt x="970" y="18675"/>
                      <a:pt x="472" y="18526"/>
                    </a:cubicBezTo>
                    <a:lnTo>
                      <a:pt x="1" y="20695"/>
                    </a:lnTo>
                    <a:cubicBezTo>
                      <a:pt x="1" y="20695"/>
                      <a:pt x="800" y="20536"/>
                      <a:pt x="1659" y="20536"/>
                    </a:cubicBezTo>
                    <a:cubicBezTo>
                      <a:pt x="2645" y="20536"/>
                      <a:pt x="3708" y="20745"/>
                      <a:pt x="3735" y="21638"/>
                    </a:cubicBezTo>
                    <a:cubicBezTo>
                      <a:pt x="11897" y="18709"/>
                      <a:pt x="7936" y="390"/>
                      <a:pt x="38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3"/>
              <p:cNvSpPr/>
              <p:nvPr/>
            </p:nvSpPr>
            <p:spPr>
              <a:xfrm>
                <a:off x="1675907" y="3079229"/>
                <a:ext cx="641008" cy="821855"/>
              </a:xfrm>
              <a:custGeom>
                <a:avLst/>
                <a:gdLst/>
                <a:ahLst/>
                <a:cxnLst/>
                <a:rect l="l" t="t" r="r" b="b"/>
                <a:pathLst>
                  <a:path w="28884" h="37033" extrusionOk="0">
                    <a:moveTo>
                      <a:pt x="12482" y="0"/>
                    </a:moveTo>
                    <a:cubicBezTo>
                      <a:pt x="12482" y="0"/>
                      <a:pt x="6494" y="383"/>
                      <a:pt x="3975" y="2225"/>
                    </a:cubicBezTo>
                    <a:cubicBezTo>
                      <a:pt x="1454" y="4066"/>
                      <a:pt x="0" y="12692"/>
                      <a:pt x="0" y="12692"/>
                    </a:cubicBezTo>
                    <a:lnTo>
                      <a:pt x="7321" y="14958"/>
                    </a:lnTo>
                    <a:cubicBezTo>
                      <a:pt x="7321" y="14958"/>
                      <a:pt x="638" y="27045"/>
                      <a:pt x="10824" y="37032"/>
                    </a:cubicBezTo>
                    <a:cubicBezTo>
                      <a:pt x="17414" y="30055"/>
                      <a:pt x="24813" y="26165"/>
                      <a:pt x="28884" y="25196"/>
                    </a:cubicBezTo>
                    <a:cubicBezTo>
                      <a:pt x="25588" y="16085"/>
                      <a:pt x="25610" y="12164"/>
                      <a:pt x="25610" y="12164"/>
                    </a:cubicBezTo>
                    <a:lnTo>
                      <a:pt x="28392" y="11112"/>
                    </a:lnTo>
                    <a:cubicBezTo>
                      <a:pt x="28392" y="11112"/>
                      <a:pt x="26247" y="5582"/>
                      <a:pt x="21950" y="2093"/>
                    </a:cubicBezTo>
                    <a:cubicBezTo>
                      <a:pt x="19966" y="481"/>
                      <a:pt x="16190" y="381"/>
                      <a:pt x="124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3"/>
              <p:cNvSpPr/>
              <p:nvPr/>
            </p:nvSpPr>
            <p:spPr>
              <a:xfrm>
                <a:off x="1910633" y="2980674"/>
                <a:ext cx="114824" cy="165645"/>
              </a:xfrm>
              <a:custGeom>
                <a:avLst/>
                <a:gdLst/>
                <a:ahLst/>
                <a:cxnLst/>
                <a:rect l="l" t="t" r="r" b="b"/>
                <a:pathLst>
                  <a:path w="5174" h="7464" extrusionOk="0">
                    <a:moveTo>
                      <a:pt x="295" y="0"/>
                    </a:moveTo>
                    <a:cubicBezTo>
                      <a:pt x="295" y="0"/>
                      <a:pt x="1" y="4760"/>
                      <a:pt x="105" y="5363"/>
                    </a:cubicBezTo>
                    <a:cubicBezTo>
                      <a:pt x="365" y="6871"/>
                      <a:pt x="2131" y="7464"/>
                      <a:pt x="3523" y="7464"/>
                    </a:cubicBezTo>
                    <a:cubicBezTo>
                      <a:pt x="4297" y="7464"/>
                      <a:pt x="4955" y="7280"/>
                      <a:pt x="5173" y="6969"/>
                    </a:cubicBezTo>
                    <a:lnTo>
                      <a:pt x="5173" y="3310"/>
                    </a:lnTo>
                    <a:lnTo>
                      <a:pt x="295"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p:nvPr/>
            </p:nvSpPr>
            <p:spPr>
              <a:xfrm>
                <a:off x="1861700" y="2677197"/>
                <a:ext cx="287304" cy="409496"/>
              </a:xfrm>
              <a:custGeom>
                <a:avLst/>
                <a:gdLst/>
                <a:ahLst/>
                <a:cxnLst/>
                <a:rect l="l" t="t" r="r" b="b"/>
                <a:pathLst>
                  <a:path w="12946" h="18452" extrusionOk="0">
                    <a:moveTo>
                      <a:pt x="7667" y="0"/>
                    </a:moveTo>
                    <a:cubicBezTo>
                      <a:pt x="7621" y="0"/>
                      <a:pt x="7574" y="1"/>
                      <a:pt x="7527" y="2"/>
                    </a:cubicBezTo>
                    <a:cubicBezTo>
                      <a:pt x="4354" y="76"/>
                      <a:pt x="1476" y="7382"/>
                      <a:pt x="1476" y="7382"/>
                    </a:cubicBezTo>
                    <a:cubicBezTo>
                      <a:pt x="1476" y="7382"/>
                      <a:pt x="0" y="16828"/>
                      <a:pt x="8265" y="18452"/>
                    </a:cubicBezTo>
                    <a:cubicBezTo>
                      <a:pt x="11648" y="17530"/>
                      <a:pt x="12545" y="14687"/>
                      <a:pt x="12471" y="10850"/>
                    </a:cubicBezTo>
                    <a:cubicBezTo>
                      <a:pt x="12545" y="8268"/>
                      <a:pt x="12945" y="7087"/>
                      <a:pt x="12487" y="4726"/>
                    </a:cubicBezTo>
                    <a:cubicBezTo>
                      <a:pt x="12036" y="2400"/>
                      <a:pt x="10739" y="0"/>
                      <a:pt x="7667"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3"/>
              <p:cNvSpPr/>
              <p:nvPr/>
            </p:nvSpPr>
            <p:spPr>
              <a:xfrm>
                <a:off x="1933624" y="2698435"/>
                <a:ext cx="215378" cy="387370"/>
              </a:xfrm>
              <a:custGeom>
                <a:avLst/>
                <a:gdLst/>
                <a:ahLst/>
                <a:cxnLst/>
                <a:rect l="l" t="t" r="r" b="b"/>
                <a:pathLst>
                  <a:path w="9705" h="17455" extrusionOk="0">
                    <a:moveTo>
                      <a:pt x="7181" y="0"/>
                    </a:moveTo>
                    <a:cubicBezTo>
                      <a:pt x="7176" y="0"/>
                      <a:pt x="7171" y="0"/>
                      <a:pt x="7166" y="0"/>
                    </a:cubicBezTo>
                    <a:cubicBezTo>
                      <a:pt x="3992" y="74"/>
                      <a:pt x="1115" y="7380"/>
                      <a:pt x="1115" y="7380"/>
                    </a:cubicBezTo>
                    <a:cubicBezTo>
                      <a:pt x="1115" y="7380"/>
                      <a:pt x="1" y="14525"/>
                      <a:pt x="5150" y="17454"/>
                    </a:cubicBezTo>
                    <a:cubicBezTo>
                      <a:pt x="8426" y="16494"/>
                      <a:pt x="9303" y="13680"/>
                      <a:pt x="9230" y="9893"/>
                    </a:cubicBezTo>
                    <a:cubicBezTo>
                      <a:pt x="9304" y="7311"/>
                      <a:pt x="9704" y="6130"/>
                      <a:pt x="9246" y="3769"/>
                    </a:cubicBezTo>
                    <a:cubicBezTo>
                      <a:pt x="8971" y="2353"/>
                      <a:pt x="8380" y="916"/>
                      <a:pt x="7270" y="3"/>
                    </a:cubicBezTo>
                    <a:cubicBezTo>
                      <a:pt x="7239" y="3"/>
                      <a:pt x="7211" y="0"/>
                      <a:pt x="7181"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3"/>
              <p:cNvSpPr/>
              <p:nvPr/>
            </p:nvSpPr>
            <p:spPr>
              <a:xfrm>
                <a:off x="1828634" y="2667410"/>
                <a:ext cx="328072" cy="257144"/>
              </a:xfrm>
              <a:custGeom>
                <a:avLst/>
                <a:gdLst/>
                <a:ahLst/>
                <a:cxnLst/>
                <a:rect l="l" t="t" r="r" b="b"/>
                <a:pathLst>
                  <a:path w="14783" h="11587" extrusionOk="0">
                    <a:moveTo>
                      <a:pt x="9799" y="0"/>
                    </a:moveTo>
                    <a:cubicBezTo>
                      <a:pt x="8715" y="0"/>
                      <a:pt x="7548" y="222"/>
                      <a:pt x="6482" y="649"/>
                    </a:cubicBezTo>
                    <a:cubicBezTo>
                      <a:pt x="3898" y="1682"/>
                      <a:pt x="0" y="7354"/>
                      <a:pt x="530" y="11586"/>
                    </a:cubicBezTo>
                    <a:cubicBezTo>
                      <a:pt x="6360" y="10406"/>
                      <a:pt x="14121" y="6263"/>
                      <a:pt x="14121" y="6263"/>
                    </a:cubicBezTo>
                    <a:cubicBezTo>
                      <a:pt x="14783" y="4939"/>
                      <a:pt x="14309" y="2678"/>
                      <a:pt x="13393" y="1398"/>
                    </a:cubicBezTo>
                    <a:cubicBezTo>
                      <a:pt x="12713" y="449"/>
                      <a:pt x="11340" y="0"/>
                      <a:pt x="97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3"/>
              <p:cNvSpPr/>
              <p:nvPr/>
            </p:nvSpPr>
            <p:spPr>
              <a:xfrm>
                <a:off x="2153704" y="3352391"/>
                <a:ext cx="220016" cy="158832"/>
              </a:xfrm>
              <a:custGeom>
                <a:avLst/>
                <a:gdLst/>
                <a:ahLst/>
                <a:cxnLst/>
                <a:rect l="l" t="t" r="r" b="b"/>
                <a:pathLst>
                  <a:path w="9914" h="7157" extrusionOk="0">
                    <a:moveTo>
                      <a:pt x="4534" y="1"/>
                    </a:moveTo>
                    <a:cubicBezTo>
                      <a:pt x="3816" y="1"/>
                      <a:pt x="3754" y="348"/>
                      <a:pt x="3500" y="633"/>
                    </a:cubicBezTo>
                    <a:cubicBezTo>
                      <a:pt x="3152" y="1025"/>
                      <a:pt x="756" y="4947"/>
                      <a:pt x="756" y="4947"/>
                    </a:cubicBezTo>
                    <a:cubicBezTo>
                      <a:pt x="756" y="4947"/>
                      <a:pt x="1" y="6560"/>
                      <a:pt x="756" y="6995"/>
                    </a:cubicBezTo>
                    <a:cubicBezTo>
                      <a:pt x="962" y="7114"/>
                      <a:pt x="1418" y="7157"/>
                      <a:pt x="1973" y="7157"/>
                    </a:cubicBezTo>
                    <a:cubicBezTo>
                      <a:pt x="3454" y="7157"/>
                      <a:pt x="5637" y="6849"/>
                      <a:pt x="5637" y="6849"/>
                    </a:cubicBezTo>
                    <a:cubicBezTo>
                      <a:pt x="5637" y="6849"/>
                      <a:pt x="7060" y="5368"/>
                      <a:pt x="7786" y="4526"/>
                    </a:cubicBezTo>
                    <a:cubicBezTo>
                      <a:pt x="8512" y="3684"/>
                      <a:pt x="9913" y="2038"/>
                      <a:pt x="9884" y="1820"/>
                    </a:cubicBezTo>
                    <a:cubicBezTo>
                      <a:pt x="9830" y="1435"/>
                      <a:pt x="7495" y="604"/>
                      <a:pt x="5665" y="169"/>
                    </a:cubicBezTo>
                    <a:cubicBezTo>
                      <a:pt x="5166" y="50"/>
                      <a:pt x="4804" y="1"/>
                      <a:pt x="45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3"/>
              <p:cNvSpPr/>
              <p:nvPr/>
            </p:nvSpPr>
            <p:spPr>
              <a:xfrm>
                <a:off x="2153859" y="3352391"/>
                <a:ext cx="221437" cy="155126"/>
              </a:xfrm>
              <a:custGeom>
                <a:avLst/>
                <a:gdLst/>
                <a:ahLst/>
                <a:cxnLst/>
                <a:rect l="l" t="t" r="r" b="b"/>
                <a:pathLst>
                  <a:path w="9978" h="6990" extrusionOk="0">
                    <a:moveTo>
                      <a:pt x="4527" y="1"/>
                    </a:moveTo>
                    <a:cubicBezTo>
                      <a:pt x="3809" y="1"/>
                      <a:pt x="3747" y="348"/>
                      <a:pt x="3493" y="633"/>
                    </a:cubicBezTo>
                    <a:cubicBezTo>
                      <a:pt x="3145" y="1025"/>
                      <a:pt x="749" y="4947"/>
                      <a:pt x="749" y="4947"/>
                    </a:cubicBezTo>
                    <a:cubicBezTo>
                      <a:pt x="749" y="4947"/>
                      <a:pt x="0" y="6547"/>
                      <a:pt x="741" y="6990"/>
                    </a:cubicBezTo>
                    <a:cubicBezTo>
                      <a:pt x="734" y="6378"/>
                      <a:pt x="1075" y="5644"/>
                      <a:pt x="1075" y="5644"/>
                    </a:cubicBezTo>
                    <a:cubicBezTo>
                      <a:pt x="1075" y="5644"/>
                      <a:pt x="3473" y="1723"/>
                      <a:pt x="3821" y="1330"/>
                    </a:cubicBezTo>
                    <a:cubicBezTo>
                      <a:pt x="4074" y="1045"/>
                      <a:pt x="4136" y="698"/>
                      <a:pt x="4855" y="698"/>
                    </a:cubicBezTo>
                    <a:cubicBezTo>
                      <a:pt x="5125" y="698"/>
                      <a:pt x="5486" y="747"/>
                      <a:pt x="5984" y="865"/>
                    </a:cubicBezTo>
                    <a:cubicBezTo>
                      <a:pt x="7354" y="1192"/>
                      <a:pt x="9065" y="1518"/>
                      <a:pt x="9877" y="1820"/>
                    </a:cubicBezTo>
                    <a:cubicBezTo>
                      <a:pt x="9978" y="1638"/>
                      <a:pt x="9753" y="1326"/>
                      <a:pt x="9708" y="1259"/>
                    </a:cubicBezTo>
                    <a:cubicBezTo>
                      <a:pt x="9447" y="867"/>
                      <a:pt x="7488" y="604"/>
                      <a:pt x="5658" y="169"/>
                    </a:cubicBezTo>
                    <a:cubicBezTo>
                      <a:pt x="5159" y="50"/>
                      <a:pt x="4797" y="1"/>
                      <a:pt x="45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3"/>
              <p:cNvSpPr/>
              <p:nvPr/>
            </p:nvSpPr>
            <p:spPr>
              <a:xfrm>
                <a:off x="1640666" y="3370034"/>
                <a:ext cx="647799" cy="376185"/>
              </a:xfrm>
              <a:custGeom>
                <a:avLst/>
                <a:gdLst/>
                <a:ahLst/>
                <a:cxnLst/>
                <a:rect l="l" t="t" r="r" b="b"/>
                <a:pathLst>
                  <a:path w="29190" h="16951" extrusionOk="0">
                    <a:moveTo>
                      <a:pt x="2919" y="1"/>
                    </a:moveTo>
                    <a:cubicBezTo>
                      <a:pt x="2919" y="1"/>
                      <a:pt x="1" y="11951"/>
                      <a:pt x="693" y="15785"/>
                    </a:cubicBezTo>
                    <a:cubicBezTo>
                      <a:pt x="842" y="16609"/>
                      <a:pt x="1799" y="16950"/>
                      <a:pt x="3248" y="16950"/>
                    </a:cubicBezTo>
                    <a:cubicBezTo>
                      <a:pt x="8541" y="16950"/>
                      <a:pt x="20406" y="12398"/>
                      <a:pt x="23464" y="10208"/>
                    </a:cubicBezTo>
                    <a:cubicBezTo>
                      <a:pt x="27010" y="9512"/>
                      <a:pt x="29098" y="7856"/>
                      <a:pt x="29190" y="5597"/>
                    </a:cubicBezTo>
                    <a:lnTo>
                      <a:pt x="29190" y="5597"/>
                    </a:lnTo>
                    <a:cubicBezTo>
                      <a:pt x="28296" y="5619"/>
                      <a:pt x="27538" y="5634"/>
                      <a:pt x="26902" y="5634"/>
                    </a:cubicBezTo>
                    <a:cubicBezTo>
                      <a:pt x="24995" y="5634"/>
                      <a:pt x="24179" y="5500"/>
                      <a:pt x="24048" y="5016"/>
                    </a:cubicBezTo>
                    <a:cubicBezTo>
                      <a:pt x="23873" y="4370"/>
                      <a:pt x="24483" y="3411"/>
                      <a:pt x="24048" y="3324"/>
                    </a:cubicBezTo>
                    <a:cubicBezTo>
                      <a:pt x="24041" y="3322"/>
                      <a:pt x="24033" y="3322"/>
                      <a:pt x="24025" y="3322"/>
                    </a:cubicBezTo>
                    <a:cubicBezTo>
                      <a:pt x="23563" y="3322"/>
                      <a:pt x="22116" y="5783"/>
                      <a:pt x="21259" y="6897"/>
                    </a:cubicBezTo>
                    <a:cubicBezTo>
                      <a:pt x="20387" y="8029"/>
                      <a:pt x="14810" y="9947"/>
                      <a:pt x="11760" y="10382"/>
                    </a:cubicBezTo>
                    <a:cubicBezTo>
                      <a:pt x="10956" y="10497"/>
                      <a:pt x="10241" y="10539"/>
                      <a:pt x="9625" y="10539"/>
                    </a:cubicBezTo>
                    <a:cubicBezTo>
                      <a:pt x="7903" y="10539"/>
                      <a:pt x="6948" y="10209"/>
                      <a:pt x="6948" y="10209"/>
                    </a:cubicBezTo>
                    <a:lnTo>
                      <a:pt x="8908" y="1854"/>
                    </a:lnTo>
                    <a:lnTo>
                      <a:pt x="2919"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3"/>
              <p:cNvSpPr/>
              <p:nvPr/>
            </p:nvSpPr>
            <p:spPr>
              <a:xfrm>
                <a:off x="2248131" y="3396642"/>
                <a:ext cx="112161" cy="102241"/>
              </a:xfrm>
              <a:custGeom>
                <a:avLst/>
                <a:gdLst/>
                <a:ahLst/>
                <a:cxnLst/>
                <a:rect l="l" t="t" r="r" b="b"/>
                <a:pathLst>
                  <a:path w="5054" h="4607" extrusionOk="0">
                    <a:moveTo>
                      <a:pt x="2766" y="1"/>
                    </a:moveTo>
                    <a:cubicBezTo>
                      <a:pt x="2599" y="1"/>
                      <a:pt x="2512" y="78"/>
                      <a:pt x="2474" y="136"/>
                    </a:cubicBezTo>
                    <a:cubicBezTo>
                      <a:pt x="2398" y="251"/>
                      <a:pt x="2514" y="600"/>
                      <a:pt x="2964" y="992"/>
                    </a:cubicBezTo>
                    <a:cubicBezTo>
                      <a:pt x="3413" y="1385"/>
                      <a:pt x="3748" y="2067"/>
                      <a:pt x="3748" y="2067"/>
                    </a:cubicBezTo>
                    <a:cubicBezTo>
                      <a:pt x="3748" y="2067"/>
                      <a:pt x="2774" y="1006"/>
                      <a:pt x="2194" y="847"/>
                    </a:cubicBezTo>
                    <a:cubicBezTo>
                      <a:pt x="2068" y="813"/>
                      <a:pt x="1950" y="797"/>
                      <a:pt x="1842" y="797"/>
                    </a:cubicBezTo>
                    <a:cubicBezTo>
                      <a:pt x="1455" y="797"/>
                      <a:pt x="1221" y="1000"/>
                      <a:pt x="1361" y="1239"/>
                    </a:cubicBezTo>
                    <a:cubicBezTo>
                      <a:pt x="1540" y="1544"/>
                      <a:pt x="2412" y="1863"/>
                      <a:pt x="2717" y="2226"/>
                    </a:cubicBezTo>
                    <a:cubicBezTo>
                      <a:pt x="3021" y="2590"/>
                      <a:pt x="3153" y="2908"/>
                      <a:pt x="3153" y="2908"/>
                    </a:cubicBezTo>
                    <a:cubicBezTo>
                      <a:pt x="3153" y="2908"/>
                      <a:pt x="1874" y="2168"/>
                      <a:pt x="1149" y="2038"/>
                    </a:cubicBezTo>
                    <a:cubicBezTo>
                      <a:pt x="1071" y="2024"/>
                      <a:pt x="1000" y="2017"/>
                      <a:pt x="935" y="2017"/>
                    </a:cubicBezTo>
                    <a:cubicBezTo>
                      <a:pt x="387" y="2017"/>
                      <a:pt x="275" y="2470"/>
                      <a:pt x="742" y="2677"/>
                    </a:cubicBezTo>
                    <a:cubicBezTo>
                      <a:pt x="1264" y="2908"/>
                      <a:pt x="2063" y="3345"/>
                      <a:pt x="2223" y="3562"/>
                    </a:cubicBezTo>
                    <a:cubicBezTo>
                      <a:pt x="1804" y="3553"/>
                      <a:pt x="1180" y="3469"/>
                      <a:pt x="734" y="3469"/>
                    </a:cubicBezTo>
                    <a:cubicBezTo>
                      <a:pt x="499" y="3469"/>
                      <a:pt x="313" y="3492"/>
                      <a:pt x="233" y="3562"/>
                    </a:cubicBezTo>
                    <a:cubicBezTo>
                      <a:pt x="1" y="3767"/>
                      <a:pt x="263" y="4260"/>
                      <a:pt x="2034" y="4565"/>
                    </a:cubicBezTo>
                    <a:cubicBezTo>
                      <a:pt x="2203" y="4594"/>
                      <a:pt x="2366" y="4607"/>
                      <a:pt x="2525" y="4607"/>
                    </a:cubicBezTo>
                    <a:cubicBezTo>
                      <a:pt x="4032" y="4607"/>
                      <a:pt x="5053" y="3419"/>
                      <a:pt x="5053" y="3419"/>
                    </a:cubicBezTo>
                    <a:cubicBezTo>
                      <a:pt x="5053" y="3419"/>
                      <a:pt x="4853" y="1283"/>
                      <a:pt x="3564" y="351"/>
                    </a:cubicBezTo>
                    <a:cubicBezTo>
                      <a:pt x="3193" y="82"/>
                      <a:pt x="2938" y="1"/>
                      <a:pt x="2766"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3"/>
              <p:cNvSpPr/>
              <p:nvPr/>
            </p:nvSpPr>
            <p:spPr>
              <a:xfrm>
                <a:off x="3320477" y="3674819"/>
                <a:ext cx="122103" cy="116045"/>
              </a:xfrm>
              <a:custGeom>
                <a:avLst/>
                <a:gdLst/>
                <a:ahLst/>
                <a:cxnLst/>
                <a:rect l="l" t="t" r="r" b="b"/>
                <a:pathLst>
                  <a:path w="5502" h="5229" extrusionOk="0">
                    <a:moveTo>
                      <a:pt x="3652" y="1"/>
                    </a:moveTo>
                    <a:lnTo>
                      <a:pt x="0" y="1892"/>
                    </a:lnTo>
                    <a:lnTo>
                      <a:pt x="1892" y="5229"/>
                    </a:lnTo>
                    <a:lnTo>
                      <a:pt x="5501" y="3258"/>
                    </a:lnTo>
                    <a:lnTo>
                      <a:pt x="3652"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3"/>
              <p:cNvSpPr/>
              <p:nvPr/>
            </p:nvSpPr>
            <p:spPr>
              <a:xfrm>
                <a:off x="3146580" y="3724374"/>
                <a:ext cx="377827" cy="224055"/>
              </a:xfrm>
              <a:custGeom>
                <a:avLst/>
                <a:gdLst/>
                <a:ahLst/>
                <a:cxnLst/>
                <a:rect l="l" t="t" r="r" b="b"/>
                <a:pathLst>
                  <a:path w="17025" h="10096" extrusionOk="0">
                    <a:moveTo>
                      <a:pt x="13277" y="1"/>
                    </a:moveTo>
                    <a:cubicBezTo>
                      <a:pt x="12780" y="1039"/>
                      <a:pt x="9274" y="2827"/>
                      <a:pt x="9274" y="2827"/>
                    </a:cubicBezTo>
                    <a:cubicBezTo>
                      <a:pt x="9274" y="2827"/>
                      <a:pt x="9191" y="4847"/>
                      <a:pt x="7477" y="5824"/>
                    </a:cubicBezTo>
                    <a:cubicBezTo>
                      <a:pt x="5762" y="6802"/>
                      <a:pt x="1998" y="5688"/>
                      <a:pt x="1061" y="7380"/>
                    </a:cubicBezTo>
                    <a:cubicBezTo>
                      <a:pt x="1" y="9297"/>
                      <a:pt x="4042" y="10095"/>
                      <a:pt x="6968" y="10095"/>
                    </a:cubicBezTo>
                    <a:cubicBezTo>
                      <a:pt x="7882" y="10095"/>
                      <a:pt x="8688" y="10017"/>
                      <a:pt x="9195" y="9871"/>
                    </a:cubicBezTo>
                    <a:cubicBezTo>
                      <a:pt x="11323" y="9256"/>
                      <a:pt x="16222" y="6845"/>
                      <a:pt x="16624" y="5934"/>
                    </a:cubicBezTo>
                    <a:cubicBezTo>
                      <a:pt x="17024" y="5023"/>
                      <a:pt x="16137" y="3927"/>
                      <a:pt x="15333" y="3123"/>
                    </a:cubicBezTo>
                    <a:cubicBezTo>
                      <a:pt x="14530" y="2320"/>
                      <a:pt x="13277" y="1"/>
                      <a:pt x="13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3"/>
              <p:cNvSpPr/>
              <p:nvPr/>
            </p:nvSpPr>
            <p:spPr>
              <a:xfrm>
                <a:off x="3149154" y="3820843"/>
                <a:ext cx="371236" cy="127540"/>
              </a:xfrm>
              <a:custGeom>
                <a:avLst/>
                <a:gdLst/>
                <a:ahLst/>
                <a:cxnLst/>
                <a:rect l="l" t="t" r="r" b="b"/>
                <a:pathLst>
                  <a:path w="16728" h="5747" extrusionOk="0">
                    <a:moveTo>
                      <a:pt x="16229" y="0"/>
                    </a:moveTo>
                    <a:cubicBezTo>
                      <a:pt x="16214" y="65"/>
                      <a:pt x="16192" y="131"/>
                      <a:pt x="16165" y="193"/>
                    </a:cubicBezTo>
                    <a:cubicBezTo>
                      <a:pt x="15764" y="1106"/>
                      <a:pt x="10865" y="3516"/>
                      <a:pt x="8737" y="4130"/>
                    </a:cubicBezTo>
                    <a:cubicBezTo>
                      <a:pt x="8231" y="4276"/>
                      <a:pt x="7428" y="4354"/>
                      <a:pt x="6515" y="4354"/>
                    </a:cubicBezTo>
                    <a:cubicBezTo>
                      <a:pt x="4499" y="4354"/>
                      <a:pt x="1952" y="3974"/>
                      <a:pt x="910" y="3110"/>
                    </a:cubicBezTo>
                    <a:lnTo>
                      <a:pt x="910" y="3110"/>
                    </a:lnTo>
                    <a:cubicBezTo>
                      <a:pt x="0" y="4970"/>
                      <a:pt x="3971" y="5747"/>
                      <a:pt x="6855" y="5747"/>
                    </a:cubicBezTo>
                    <a:cubicBezTo>
                      <a:pt x="7768" y="5747"/>
                      <a:pt x="8573" y="5669"/>
                      <a:pt x="9079" y="5523"/>
                    </a:cubicBezTo>
                    <a:cubicBezTo>
                      <a:pt x="11207" y="4909"/>
                      <a:pt x="16106" y="2499"/>
                      <a:pt x="16508" y="1586"/>
                    </a:cubicBezTo>
                    <a:cubicBezTo>
                      <a:pt x="16728" y="1087"/>
                      <a:pt x="16559" y="532"/>
                      <a:pt x="162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3"/>
              <p:cNvSpPr/>
              <p:nvPr/>
            </p:nvSpPr>
            <p:spPr>
              <a:xfrm>
                <a:off x="2893412" y="2854312"/>
                <a:ext cx="644182" cy="892538"/>
              </a:xfrm>
              <a:custGeom>
                <a:avLst/>
                <a:gdLst/>
                <a:ahLst/>
                <a:cxnLst/>
                <a:rect l="l" t="t" r="r" b="b"/>
                <a:pathLst>
                  <a:path w="29027" h="40218" extrusionOk="0">
                    <a:moveTo>
                      <a:pt x="6430" y="0"/>
                    </a:moveTo>
                    <a:cubicBezTo>
                      <a:pt x="5762" y="0"/>
                      <a:pt x="5130" y="100"/>
                      <a:pt x="4544" y="314"/>
                    </a:cubicBezTo>
                    <a:cubicBezTo>
                      <a:pt x="3342" y="754"/>
                      <a:pt x="1" y="10133"/>
                      <a:pt x="1448" y="13924"/>
                    </a:cubicBezTo>
                    <a:cubicBezTo>
                      <a:pt x="5244" y="23870"/>
                      <a:pt x="19395" y="40218"/>
                      <a:pt x="19395" y="40218"/>
                    </a:cubicBezTo>
                    <a:lnTo>
                      <a:pt x="23812" y="37965"/>
                    </a:lnTo>
                    <a:cubicBezTo>
                      <a:pt x="23812" y="37965"/>
                      <a:pt x="15222" y="14728"/>
                      <a:pt x="9950" y="12456"/>
                    </a:cubicBezTo>
                    <a:lnTo>
                      <a:pt x="9950" y="12456"/>
                    </a:lnTo>
                    <a:cubicBezTo>
                      <a:pt x="11953" y="12790"/>
                      <a:pt x="20864" y="16542"/>
                      <a:pt x="26108" y="16542"/>
                    </a:cubicBezTo>
                    <a:cubicBezTo>
                      <a:pt x="27321" y="16542"/>
                      <a:pt x="28337" y="16341"/>
                      <a:pt x="29026" y="15852"/>
                    </a:cubicBezTo>
                    <a:cubicBezTo>
                      <a:pt x="29026" y="15852"/>
                      <a:pt x="14860" y="0"/>
                      <a:pt x="6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3"/>
              <p:cNvSpPr/>
              <p:nvPr/>
            </p:nvSpPr>
            <p:spPr>
              <a:xfrm>
                <a:off x="3025189" y="3756553"/>
                <a:ext cx="106790" cy="91455"/>
              </a:xfrm>
              <a:custGeom>
                <a:avLst/>
                <a:gdLst/>
                <a:ahLst/>
                <a:cxnLst/>
                <a:rect l="l" t="t" r="r" b="b"/>
                <a:pathLst>
                  <a:path w="4812" h="4121" extrusionOk="0">
                    <a:moveTo>
                      <a:pt x="4387" y="0"/>
                    </a:moveTo>
                    <a:lnTo>
                      <a:pt x="1" y="1542"/>
                    </a:lnTo>
                    <a:lnTo>
                      <a:pt x="719" y="4120"/>
                    </a:lnTo>
                    <a:lnTo>
                      <a:pt x="4812" y="3721"/>
                    </a:lnTo>
                    <a:lnTo>
                      <a:pt x="4387"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3"/>
              <p:cNvSpPr/>
              <p:nvPr/>
            </p:nvSpPr>
            <p:spPr>
              <a:xfrm>
                <a:off x="2790396" y="2890663"/>
                <a:ext cx="1234125" cy="910580"/>
              </a:xfrm>
              <a:custGeom>
                <a:avLst/>
                <a:gdLst/>
                <a:ahLst/>
                <a:cxnLst/>
                <a:rect l="l" t="t" r="r" b="b"/>
                <a:pathLst>
                  <a:path w="55610" h="41031" extrusionOk="0">
                    <a:moveTo>
                      <a:pt x="6173" y="0"/>
                    </a:moveTo>
                    <a:cubicBezTo>
                      <a:pt x="5860" y="0"/>
                      <a:pt x="5561" y="42"/>
                      <a:pt x="5279" y="130"/>
                    </a:cubicBezTo>
                    <a:cubicBezTo>
                      <a:pt x="1386" y="1349"/>
                      <a:pt x="0" y="6185"/>
                      <a:pt x="344" y="10228"/>
                    </a:cubicBezTo>
                    <a:cubicBezTo>
                      <a:pt x="1244" y="20835"/>
                      <a:pt x="10335" y="41030"/>
                      <a:pt x="10335" y="41030"/>
                    </a:cubicBezTo>
                    <a:lnTo>
                      <a:pt x="15243" y="39434"/>
                    </a:lnTo>
                    <a:cubicBezTo>
                      <a:pt x="15243" y="39434"/>
                      <a:pt x="13408" y="16325"/>
                      <a:pt x="8968" y="12685"/>
                    </a:cubicBezTo>
                    <a:lnTo>
                      <a:pt x="8968" y="12685"/>
                    </a:lnTo>
                    <a:cubicBezTo>
                      <a:pt x="13882" y="15026"/>
                      <a:pt x="25772" y="31014"/>
                      <a:pt x="39551" y="31014"/>
                    </a:cubicBezTo>
                    <a:cubicBezTo>
                      <a:pt x="40883" y="31014"/>
                      <a:pt x="42232" y="30865"/>
                      <a:pt x="43595" y="30539"/>
                    </a:cubicBezTo>
                    <a:cubicBezTo>
                      <a:pt x="55610" y="27668"/>
                      <a:pt x="49976" y="13162"/>
                      <a:pt x="49976" y="13162"/>
                    </a:cubicBezTo>
                    <a:cubicBezTo>
                      <a:pt x="49976" y="13162"/>
                      <a:pt x="41802" y="10255"/>
                      <a:pt x="36401" y="10255"/>
                    </a:cubicBezTo>
                    <a:cubicBezTo>
                      <a:pt x="34616" y="10255"/>
                      <a:pt x="33133" y="10573"/>
                      <a:pt x="32349" y="11419"/>
                    </a:cubicBezTo>
                    <a:cubicBezTo>
                      <a:pt x="31512" y="12324"/>
                      <a:pt x="30762" y="12688"/>
                      <a:pt x="29999" y="12688"/>
                    </a:cubicBezTo>
                    <a:cubicBezTo>
                      <a:pt x="27889" y="12688"/>
                      <a:pt x="25676" y="9904"/>
                      <a:pt x="21232" y="8060"/>
                    </a:cubicBezTo>
                    <a:cubicBezTo>
                      <a:pt x="15654" y="5747"/>
                      <a:pt x="9870" y="0"/>
                      <a:pt x="61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3"/>
              <p:cNvSpPr/>
              <p:nvPr/>
            </p:nvSpPr>
            <p:spPr>
              <a:xfrm>
                <a:off x="2765874" y="3817692"/>
                <a:ext cx="406611" cy="166710"/>
              </a:xfrm>
              <a:custGeom>
                <a:avLst/>
                <a:gdLst/>
                <a:ahLst/>
                <a:cxnLst/>
                <a:rect l="l" t="t" r="r" b="b"/>
                <a:pathLst>
                  <a:path w="18322" h="7512" extrusionOk="0">
                    <a:moveTo>
                      <a:pt x="16843" y="1"/>
                    </a:moveTo>
                    <a:cubicBezTo>
                      <a:pt x="15979" y="761"/>
                      <a:pt x="12053" y="1031"/>
                      <a:pt x="12053" y="1031"/>
                    </a:cubicBezTo>
                    <a:cubicBezTo>
                      <a:pt x="12053" y="1031"/>
                      <a:pt x="10203" y="2792"/>
                      <a:pt x="8242" y="3020"/>
                    </a:cubicBezTo>
                    <a:cubicBezTo>
                      <a:pt x="6281" y="3248"/>
                      <a:pt x="3264" y="3266"/>
                      <a:pt x="1633" y="4309"/>
                    </a:cubicBezTo>
                    <a:cubicBezTo>
                      <a:pt x="1" y="5351"/>
                      <a:pt x="1719" y="7130"/>
                      <a:pt x="3915" y="7399"/>
                    </a:cubicBezTo>
                    <a:cubicBezTo>
                      <a:pt x="4527" y="7474"/>
                      <a:pt x="5804" y="7512"/>
                      <a:pt x="7342" y="7512"/>
                    </a:cubicBezTo>
                    <a:cubicBezTo>
                      <a:pt x="11327" y="7512"/>
                      <a:pt x="17071" y="7262"/>
                      <a:pt x="17595" y="6770"/>
                    </a:cubicBezTo>
                    <a:cubicBezTo>
                      <a:pt x="18322" y="6089"/>
                      <a:pt x="17934" y="4733"/>
                      <a:pt x="17510" y="3679"/>
                    </a:cubicBezTo>
                    <a:cubicBezTo>
                      <a:pt x="17087" y="2624"/>
                      <a:pt x="16843" y="1"/>
                      <a:pt x="168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3"/>
              <p:cNvSpPr/>
              <p:nvPr/>
            </p:nvSpPr>
            <p:spPr>
              <a:xfrm>
                <a:off x="2771910" y="3918977"/>
                <a:ext cx="394472" cy="65446"/>
              </a:xfrm>
              <a:custGeom>
                <a:avLst/>
                <a:gdLst/>
                <a:ahLst/>
                <a:cxnLst/>
                <a:rect l="l" t="t" r="r" b="b"/>
                <a:pathLst>
                  <a:path w="17775" h="2949" extrusionOk="0">
                    <a:moveTo>
                      <a:pt x="1042" y="1"/>
                    </a:moveTo>
                    <a:lnTo>
                      <a:pt x="1042" y="1"/>
                    </a:lnTo>
                    <a:cubicBezTo>
                      <a:pt x="1" y="1055"/>
                      <a:pt x="1618" y="2587"/>
                      <a:pt x="3643" y="2837"/>
                    </a:cubicBezTo>
                    <a:cubicBezTo>
                      <a:pt x="4255" y="2911"/>
                      <a:pt x="5531" y="2949"/>
                      <a:pt x="7069" y="2949"/>
                    </a:cubicBezTo>
                    <a:cubicBezTo>
                      <a:pt x="11054" y="2949"/>
                      <a:pt x="16799" y="2699"/>
                      <a:pt x="17323" y="2206"/>
                    </a:cubicBezTo>
                    <a:cubicBezTo>
                      <a:pt x="17697" y="1857"/>
                      <a:pt x="17774" y="1329"/>
                      <a:pt x="17706" y="756"/>
                    </a:cubicBezTo>
                    <a:lnTo>
                      <a:pt x="17706" y="756"/>
                    </a:lnTo>
                    <a:cubicBezTo>
                      <a:pt x="17656" y="836"/>
                      <a:pt x="17595" y="910"/>
                      <a:pt x="17526" y="977"/>
                    </a:cubicBezTo>
                    <a:cubicBezTo>
                      <a:pt x="17002" y="1468"/>
                      <a:pt x="11260" y="1718"/>
                      <a:pt x="7276" y="1718"/>
                    </a:cubicBezTo>
                    <a:cubicBezTo>
                      <a:pt x="5736" y="1718"/>
                      <a:pt x="4459" y="1681"/>
                      <a:pt x="3846" y="1606"/>
                    </a:cubicBezTo>
                    <a:cubicBezTo>
                      <a:pt x="2543" y="1445"/>
                      <a:pt x="1408" y="754"/>
                      <a:pt x="10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3"/>
              <p:cNvSpPr/>
              <p:nvPr/>
            </p:nvSpPr>
            <p:spPr>
              <a:xfrm>
                <a:off x="2991745" y="2240923"/>
                <a:ext cx="250176" cy="370437"/>
              </a:xfrm>
              <a:custGeom>
                <a:avLst/>
                <a:gdLst/>
                <a:ahLst/>
                <a:cxnLst/>
                <a:rect l="l" t="t" r="r" b="b"/>
                <a:pathLst>
                  <a:path w="11273" h="16692" extrusionOk="0">
                    <a:moveTo>
                      <a:pt x="1290" y="0"/>
                    </a:moveTo>
                    <a:cubicBezTo>
                      <a:pt x="1071" y="0"/>
                      <a:pt x="888" y="38"/>
                      <a:pt x="748" y="112"/>
                    </a:cubicBezTo>
                    <a:cubicBezTo>
                      <a:pt x="1" y="511"/>
                      <a:pt x="1316" y="13582"/>
                      <a:pt x="3325" y="14971"/>
                    </a:cubicBezTo>
                    <a:cubicBezTo>
                      <a:pt x="3325" y="14971"/>
                      <a:pt x="3612" y="14900"/>
                      <a:pt x="4044" y="14900"/>
                    </a:cubicBezTo>
                    <a:cubicBezTo>
                      <a:pt x="4872" y="14900"/>
                      <a:pt x="6231" y="15162"/>
                      <a:pt x="7113" y="16691"/>
                    </a:cubicBezTo>
                    <a:cubicBezTo>
                      <a:pt x="9079" y="15389"/>
                      <a:pt x="11272" y="10560"/>
                      <a:pt x="11272" y="10560"/>
                    </a:cubicBezTo>
                    <a:cubicBezTo>
                      <a:pt x="11272" y="10560"/>
                      <a:pt x="7357" y="5892"/>
                      <a:pt x="5506" y="2366"/>
                    </a:cubicBezTo>
                    <a:cubicBezTo>
                      <a:pt x="3892" y="730"/>
                      <a:pt x="2249" y="0"/>
                      <a:pt x="1290"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3"/>
              <p:cNvSpPr/>
              <p:nvPr/>
            </p:nvSpPr>
            <p:spPr>
              <a:xfrm>
                <a:off x="2771910" y="2177143"/>
                <a:ext cx="326829" cy="475852"/>
              </a:xfrm>
              <a:custGeom>
                <a:avLst/>
                <a:gdLst/>
                <a:ahLst/>
                <a:cxnLst/>
                <a:rect l="l" t="t" r="r" b="b"/>
                <a:pathLst>
                  <a:path w="14727" h="21442" extrusionOk="0">
                    <a:moveTo>
                      <a:pt x="7825" y="0"/>
                    </a:moveTo>
                    <a:cubicBezTo>
                      <a:pt x="7613" y="0"/>
                      <a:pt x="7378" y="20"/>
                      <a:pt x="7115" y="62"/>
                    </a:cubicBezTo>
                    <a:cubicBezTo>
                      <a:pt x="3254" y="682"/>
                      <a:pt x="1" y="4770"/>
                      <a:pt x="594" y="8241"/>
                    </a:cubicBezTo>
                    <a:cubicBezTo>
                      <a:pt x="594" y="8241"/>
                      <a:pt x="1514" y="13314"/>
                      <a:pt x="2383" y="13394"/>
                    </a:cubicBezTo>
                    <a:cubicBezTo>
                      <a:pt x="3251" y="13476"/>
                      <a:pt x="2960" y="14693"/>
                      <a:pt x="2918" y="15551"/>
                    </a:cubicBezTo>
                    <a:cubicBezTo>
                      <a:pt x="2878" y="16408"/>
                      <a:pt x="2809" y="17331"/>
                      <a:pt x="3248" y="17617"/>
                    </a:cubicBezTo>
                    <a:cubicBezTo>
                      <a:pt x="3348" y="17683"/>
                      <a:pt x="3492" y="17708"/>
                      <a:pt x="3654" y="17708"/>
                    </a:cubicBezTo>
                    <a:cubicBezTo>
                      <a:pt x="4199" y="17708"/>
                      <a:pt x="4952" y="17420"/>
                      <a:pt x="4952" y="17420"/>
                    </a:cubicBezTo>
                    <a:cubicBezTo>
                      <a:pt x="4952" y="17420"/>
                      <a:pt x="5407" y="18057"/>
                      <a:pt x="5380" y="18290"/>
                    </a:cubicBezTo>
                    <a:cubicBezTo>
                      <a:pt x="5434" y="18429"/>
                      <a:pt x="5603" y="18467"/>
                      <a:pt x="5773" y="18467"/>
                    </a:cubicBezTo>
                    <a:cubicBezTo>
                      <a:pt x="5980" y="18467"/>
                      <a:pt x="6187" y="18411"/>
                      <a:pt x="6187" y="18411"/>
                    </a:cubicBezTo>
                    <a:cubicBezTo>
                      <a:pt x="6187" y="18411"/>
                      <a:pt x="7329" y="17171"/>
                      <a:pt x="7526" y="16599"/>
                    </a:cubicBezTo>
                    <a:lnTo>
                      <a:pt x="7526" y="16599"/>
                    </a:lnTo>
                    <a:cubicBezTo>
                      <a:pt x="8403" y="18071"/>
                      <a:pt x="6852" y="19041"/>
                      <a:pt x="6723" y="19144"/>
                    </a:cubicBezTo>
                    <a:cubicBezTo>
                      <a:pt x="6615" y="19230"/>
                      <a:pt x="6781" y="19441"/>
                      <a:pt x="7057" y="19441"/>
                    </a:cubicBezTo>
                    <a:cubicBezTo>
                      <a:pt x="7114" y="19441"/>
                      <a:pt x="7176" y="19432"/>
                      <a:pt x="7241" y="19411"/>
                    </a:cubicBezTo>
                    <a:cubicBezTo>
                      <a:pt x="7282" y="19397"/>
                      <a:pt x="7325" y="19391"/>
                      <a:pt x="7369" y="19391"/>
                    </a:cubicBezTo>
                    <a:cubicBezTo>
                      <a:pt x="7730" y="19391"/>
                      <a:pt x="8162" y="19838"/>
                      <a:pt x="8220" y="20680"/>
                    </a:cubicBezTo>
                    <a:cubicBezTo>
                      <a:pt x="8252" y="21140"/>
                      <a:pt x="8680" y="21441"/>
                      <a:pt x="9250" y="21441"/>
                    </a:cubicBezTo>
                    <a:cubicBezTo>
                      <a:pt x="9851" y="21441"/>
                      <a:pt x="10609" y="21107"/>
                      <a:pt x="11228" y="20272"/>
                    </a:cubicBezTo>
                    <a:cubicBezTo>
                      <a:pt x="12435" y="18642"/>
                      <a:pt x="14548" y="16677"/>
                      <a:pt x="14637" y="15326"/>
                    </a:cubicBezTo>
                    <a:cubicBezTo>
                      <a:pt x="14726" y="13975"/>
                      <a:pt x="12739" y="11218"/>
                      <a:pt x="12739" y="11218"/>
                    </a:cubicBezTo>
                    <a:cubicBezTo>
                      <a:pt x="12739" y="11218"/>
                      <a:pt x="11605" y="9152"/>
                      <a:pt x="10293" y="6369"/>
                    </a:cubicBezTo>
                    <a:cubicBezTo>
                      <a:pt x="9069" y="3774"/>
                      <a:pt x="10719" y="0"/>
                      <a:pt x="7825"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3"/>
              <p:cNvSpPr/>
              <p:nvPr/>
            </p:nvSpPr>
            <p:spPr>
              <a:xfrm>
                <a:off x="2687957" y="2142590"/>
                <a:ext cx="499908" cy="530112"/>
              </a:xfrm>
              <a:custGeom>
                <a:avLst/>
                <a:gdLst/>
                <a:ahLst/>
                <a:cxnLst/>
                <a:rect l="l" t="t" r="r" b="b"/>
                <a:pathLst>
                  <a:path w="22526" h="23887" extrusionOk="0">
                    <a:moveTo>
                      <a:pt x="9708" y="0"/>
                    </a:moveTo>
                    <a:cubicBezTo>
                      <a:pt x="8178" y="0"/>
                      <a:pt x="6792" y="689"/>
                      <a:pt x="5628" y="1856"/>
                    </a:cubicBezTo>
                    <a:cubicBezTo>
                      <a:pt x="3659" y="3828"/>
                      <a:pt x="0" y="7195"/>
                      <a:pt x="2856" y="12550"/>
                    </a:cubicBezTo>
                    <a:cubicBezTo>
                      <a:pt x="3935" y="11943"/>
                      <a:pt x="4651" y="11127"/>
                      <a:pt x="4651" y="11127"/>
                    </a:cubicBezTo>
                    <a:cubicBezTo>
                      <a:pt x="4651" y="11127"/>
                      <a:pt x="6652" y="9912"/>
                      <a:pt x="7425" y="8066"/>
                    </a:cubicBezTo>
                    <a:cubicBezTo>
                      <a:pt x="7601" y="7644"/>
                      <a:pt x="7760" y="7475"/>
                      <a:pt x="7901" y="7475"/>
                    </a:cubicBezTo>
                    <a:cubicBezTo>
                      <a:pt x="8378" y="7475"/>
                      <a:pt x="8645" y="9416"/>
                      <a:pt x="8659" y="10134"/>
                    </a:cubicBezTo>
                    <a:cubicBezTo>
                      <a:pt x="8677" y="11063"/>
                      <a:pt x="10163" y="11238"/>
                      <a:pt x="11042" y="11363"/>
                    </a:cubicBezTo>
                    <a:cubicBezTo>
                      <a:pt x="11921" y="11487"/>
                      <a:pt x="13005" y="13804"/>
                      <a:pt x="12814" y="14742"/>
                    </a:cubicBezTo>
                    <a:cubicBezTo>
                      <a:pt x="12623" y="15680"/>
                      <a:pt x="11942" y="16528"/>
                      <a:pt x="12909" y="17517"/>
                    </a:cubicBezTo>
                    <a:cubicBezTo>
                      <a:pt x="13876" y="18506"/>
                      <a:pt x="14212" y="20205"/>
                      <a:pt x="13482" y="21022"/>
                    </a:cubicBezTo>
                    <a:cubicBezTo>
                      <a:pt x="12930" y="21640"/>
                      <a:pt x="12602" y="21912"/>
                      <a:pt x="12269" y="21912"/>
                    </a:cubicBezTo>
                    <a:cubicBezTo>
                      <a:pt x="12162" y="21912"/>
                      <a:pt x="12054" y="21884"/>
                      <a:pt x="11938" y="21830"/>
                    </a:cubicBezTo>
                    <a:lnTo>
                      <a:pt x="11938" y="21830"/>
                    </a:lnTo>
                    <a:cubicBezTo>
                      <a:pt x="11912" y="22896"/>
                      <a:pt x="12708" y="23886"/>
                      <a:pt x="12708" y="23886"/>
                    </a:cubicBezTo>
                    <a:cubicBezTo>
                      <a:pt x="12708" y="23886"/>
                      <a:pt x="14072" y="23738"/>
                      <a:pt x="15728" y="22382"/>
                    </a:cubicBezTo>
                    <a:cubicBezTo>
                      <a:pt x="17385" y="21028"/>
                      <a:pt x="18544" y="18157"/>
                      <a:pt x="18282" y="17457"/>
                    </a:cubicBezTo>
                    <a:cubicBezTo>
                      <a:pt x="18021" y="16757"/>
                      <a:pt x="16298" y="16718"/>
                      <a:pt x="15359" y="15382"/>
                    </a:cubicBezTo>
                    <a:cubicBezTo>
                      <a:pt x="14423" y="14047"/>
                      <a:pt x="12375" y="9794"/>
                      <a:pt x="13824" y="8765"/>
                    </a:cubicBezTo>
                    <a:cubicBezTo>
                      <a:pt x="14366" y="8379"/>
                      <a:pt x="14761" y="8242"/>
                      <a:pt x="15085" y="8242"/>
                    </a:cubicBezTo>
                    <a:cubicBezTo>
                      <a:pt x="15628" y="8242"/>
                      <a:pt x="15975" y="8625"/>
                      <a:pt x="16486" y="8870"/>
                    </a:cubicBezTo>
                    <a:cubicBezTo>
                      <a:pt x="17304" y="9261"/>
                      <a:pt x="18269" y="11267"/>
                      <a:pt x="19595" y="11829"/>
                    </a:cubicBezTo>
                    <a:cubicBezTo>
                      <a:pt x="20071" y="12030"/>
                      <a:pt x="20582" y="12095"/>
                      <a:pt x="21042" y="12095"/>
                    </a:cubicBezTo>
                    <a:cubicBezTo>
                      <a:pt x="21866" y="12095"/>
                      <a:pt x="22526" y="11888"/>
                      <a:pt x="22526" y="11888"/>
                    </a:cubicBezTo>
                    <a:cubicBezTo>
                      <a:pt x="22526" y="11888"/>
                      <a:pt x="19884" y="6840"/>
                      <a:pt x="19268" y="5041"/>
                    </a:cubicBezTo>
                    <a:cubicBezTo>
                      <a:pt x="18693" y="3365"/>
                      <a:pt x="17033" y="1021"/>
                      <a:pt x="13795" y="1021"/>
                    </a:cubicBezTo>
                    <a:cubicBezTo>
                      <a:pt x="13559" y="1021"/>
                      <a:pt x="13315" y="1033"/>
                      <a:pt x="13063" y="1059"/>
                    </a:cubicBezTo>
                    <a:cubicBezTo>
                      <a:pt x="11893" y="330"/>
                      <a:pt x="10766" y="0"/>
                      <a:pt x="97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3"/>
              <p:cNvSpPr/>
              <p:nvPr/>
            </p:nvSpPr>
            <p:spPr>
              <a:xfrm>
                <a:off x="2769136" y="2142568"/>
                <a:ext cx="418728" cy="515110"/>
              </a:xfrm>
              <a:custGeom>
                <a:avLst/>
                <a:gdLst/>
                <a:ahLst/>
                <a:cxnLst/>
                <a:rect l="l" t="t" r="r" b="b"/>
                <a:pathLst>
                  <a:path w="18868" h="23211" extrusionOk="0">
                    <a:moveTo>
                      <a:pt x="6049" y="1"/>
                    </a:moveTo>
                    <a:cubicBezTo>
                      <a:pt x="4520" y="1"/>
                      <a:pt x="3134" y="689"/>
                      <a:pt x="1970" y="1855"/>
                    </a:cubicBezTo>
                    <a:cubicBezTo>
                      <a:pt x="1" y="3829"/>
                      <a:pt x="993" y="11128"/>
                      <a:pt x="993" y="11128"/>
                    </a:cubicBezTo>
                    <a:cubicBezTo>
                      <a:pt x="993" y="11128"/>
                      <a:pt x="2994" y="9913"/>
                      <a:pt x="3767" y="8067"/>
                    </a:cubicBezTo>
                    <a:cubicBezTo>
                      <a:pt x="4053" y="7383"/>
                      <a:pt x="4446" y="7130"/>
                      <a:pt x="4827" y="7130"/>
                    </a:cubicBezTo>
                    <a:cubicBezTo>
                      <a:pt x="5476" y="7130"/>
                      <a:pt x="6093" y="7860"/>
                      <a:pt x="6104" y="8445"/>
                    </a:cubicBezTo>
                    <a:cubicBezTo>
                      <a:pt x="6123" y="9374"/>
                      <a:pt x="7342" y="10575"/>
                      <a:pt x="8221" y="10699"/>
                    </a:cubicBezTo>
                    <a:cubicBezTo>
                      <a:pt x="9099" y="10824"/>
                      <a:pt x="9788" y="14211"/>
                      <a:pt x="9596" y="15148"/>
                    </a:cubicBezTo>
                    <a:cubicBezTo>
                      <a:pt x="9406" y="16086"/>
                      <a:pt x="8284" y="16529"/>
                      <a:pt x="9251" y="17518"/>
                    </a:cubicBezTo>
                    <a:cubicBezTo>
                      <a:pt x="10219" y="18507"/>
                      <a:pt x="10555" y="20206"/>
                      <a:pt x="9825" y="21023"/>
                    </a:cubicBezTo>
                    <a:cubicBezTo>
                      <a:pt x="9744" y="21112"/>
                      <a:pt x="9672" y="21192"/>
                      <a:pt x="9600" y="21267"/>
                    </a:cubicBezTo>
                    <a:cubicBezTo>
                      <a:pt x="9898" y="21986"/>
                      <a:pt x="10326" y="22646"/>
                      <a:pt x="10863" y="23210"/>
                    </a:cubicBezTo>
                    <a:cubicBezTo>
                      <a:pt x="11289" y="22970"/>
                      <a:pt x="11693" y="22694"/>
                      <a:pt x="12070" y="22383"/>
                    </a:cubicBezTo>
                    <a:cubicBezTo>
                      <a:pt x="13726" y="21029"/>
                      <a:pt x="14886" y="18157"/>
                      <a:pt x="14624" y="17457"/>
                    </a:cubicBezTo>
                    <a:cubicBezTo>
                      <a:pt x="14363" y="16757"/>
                      <a:pt x="12640" y="16719"/>
                      <a:pt x="11701" y="15383"/>
                    </a:cubicBezTo>
                    <a:cubicBezTo>
                      <a:pt x="10765" y="14048"/>
                      <a:pt x="8717" y="9794"/>
                      <a:pt x="10166" y="8764"/>
                    </a:cubicBezTo>
                    <a:cubicBezTo>
                      <a:pt x="10707" y="8379"/>
                      <a:pt x="11102" y="8242"/>
                      <a:pt x="11427" y="8242"/>
                    </a:cubicBezTo>
                    <a:cubicBezTo>
                      <a:pt x="11970" y="8242"/>
                      <a:pt x="12317" y="8626"/>
                      <a:pt x="12828" y="8870"/>
                    </a:cubicBezTo>
                    <a:cubicBezTo>
                      <a:pt x="13646" y="9261"/>
                      <a:pt x="14611" y="11267"/>
                      <a:pt x="15937" y="11830"/>
                    </a:cubicBezTo>
                    <a:cubicBezTo>
                      <a:pt x="16413" y="12031"/>
                      <a:pt x="16924" y="12096"/>
                      <a:pt x="17384" y="12096"/>
                    </a:cubicBezTo>
                    <a:cubicBezTo>
                      <a:pt x="18208" y="12096"/>
                      <a:pt x="18868" y="11889"/>
                      <a:pt x="18868" y="11889"/>
                    </a:cubicBezTo>
                    <a:cubicBezTo>
                      <a:pt x="18868" y="11889"/>
                      <a:pt x="16226" y="6839"/>
                      <a:pt x="15610" y="5042"/>
                    </a:cubicBezTo>
                    <a:cubicBezTo>
                      <a:pt x="15036" y="3366"/>
                      <a:pt x="13374" y="1021"/>
                      <a:pt x="10135" y="1021"/>
                    </a:cubicBezTo>
                    <a:cubicBezTo>
                      <a:pt x="9900" y="1021"/>
                      <a:pt x="9657" y="1033"/>
                      <a:pt x="9405" y="1059"/>
                    </a:cubicBezTo>
                    <a:cubicBezTo>
                      <a:pt x="8235" y="330"/>
                      <a:pt x="7108" y="1"/>
                      <a:pt x="60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3"/>
              <p:cNvSpPr/>
              <p:nvPr/>
            </p:nvSpPr>
            <p:spPr>
              <a:xfrm>
                <a:off x="2975434" y="2315688"/>
                <a:ext cx="95827" cy="113714"/>
              </a:xfrm>
              <a:custGeom>
                <a:avLst/>
                <a:gdLst/>
                <a:ahLst/>
                <a:cxnLst/>
                <a:rect l="l" t="t" r="r" b="b"/>
                <a:pathLst>
                  <a:path w="4318" h="5124" extrusionOk="0">
                    <a:moveTo>
                      <a:pt x="1336" y="1"/>
                    </a:moveTo>
                    <a:cubicBezTo>
                      <a:pt x="0" y="1"/>
                      <a:pt x="219" y="1960"/>
                      <a:pt x="558" y="2359"/>
                    </a:cubicBezTo>
                    <a:cubicBezTo>
                      <a:pt x="917" y="2779"/>
                      <a:pt x="1802" y="3832"/>
                      <a:pt x="1802" y="3832"/>
                    </a:cubicBezTo>
                    <a:cubicBezTo>
                      <a:pt x="1802" y="3832"/>
                      <a:pt x="2208" y="4551"/>
                      <a:pt x="2659" y="5004"/>
                    </a:cubicBezTo>
                    <a:cubicBezTo>
                      <a:pt x="2740" y="5086"/>
                      <a:pt x="2847" y="5124"/>
                      <a:pt x="2967" y="5124"/>
                    </a:cubicBezTo>
                    <a:cubicBezTo>
                      <a:pt x="3510" y="5124"/>
                      <a:pt x="4318" y="4358"/>
                      <a:pt x="4238" y="3509"/>
                    </a:cubicBezTo>
                    <a:cubicBezTo>
                      <a:pt x="4140" y="2472"/>
                      <a:pt x="3145" y="246"/>
                      <a:pt x="1562" y="18"/>
                    </a:cubicBezTo>
                    <a:cubicBezTo>
                      <a:pt x="1482" y="6"/>
                      <a:pt x="1407" y="1"/>
                      <a:pt x="1336"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3"/>
              <p:cNvSpPr/>
              <p:nvPr/>
            </p:nvSpPr>
            <p:spPr>
              <a:xfrm>
                <a:off x="2637714" y="2202464"/>
                <a:ext cx="668593" cy="148668"/>
              </a:xfrm>
              <a:custGeom>
                <a:avLst/>
                <a:gdLst/>
                <a:ahLst/>
                <a:cxnLst/>
                <a:rect l="l" t="t" r="r" b="b"/>
                <a:pathLst>
                  <a:path w="30127" h="6699" extrusionOk="0">
                    <a:moveTo>
                      <a:pt x="3209" y="1"/>
                    </a:moveTo>
                    <a:cubicBezTo>
                      <a:pt x="2173" y="1"/>
                      <a:pt x="1333" y="215"/>
                      <a:pt x="1114" y="903"/>
                    </a:cubicBezTo>
                    <a:cubicBezTo>
                      <a:pt x="1" y="4395"/>
                      <a:pt x="15349" y="6699"/>
                      <a:pt x="22483" y="6699"/>
                    </a:cubicBezTo>
                    <a:cubicBezTo>
                      <a:pt x="22986" y="6699"/>
                      <a:pt x="23448" y="6687"/>
                      <a:pt x="23861" y="6664"/>
                    </a:cubicBezTo>
                    <a:cubicBezTo>
                      <a:pt x="30127" y="6311"/>
                      <a:pt x="27774" y="3839"/>
                      <a:pt x="20986" y="2713"/>
                    </a:cubicBezTo>
                    <a:lnTo>
                      <a:pt x="9313" y="1294"/>
                    </a:lnTo>
                    <a:cubicBezTo>
                      <a:pt x="9313" y="1294"/>
                      <a:pt x="8135" y="599"/>
                      <a:pt x="7853" y="580"/>
                    </a:cubicBezTo>
                    <a:cubicBezTo>
                      <a:pt x="6885" y="514"/>
                      <a:pt x="4812" y="1"/>
                      <a:pt x="32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3"/>
              <p:cNvSpPr/>
              <p:nvPr/>
            </p:nvSpPr>
            <p:spPr>
              <a:xfrm>
                <a:off x="2767538" y="2083936"/>
                <a:ext cx="380047" cy="217265"/>
              </a:xfrm>
              <a:custGeom>
                <a:avLst/>
                <a:gdLst/>
                <a:ahLst/>
                <a:cxnLst/>
                <a:rect l="l" t="t" r="r" b="b"/>
                <a:pathLst>
                  <a:path w="17125" h="9790" extrusionOk="0">
                    <a:moveTo>
                      <a:pt x="4882" y="1"/>
                    </a:moveTo>
                    <a:cubicBezTo>
                      <a:pt x="4174" y="1"/>
                      <a:pt x="3692" y="87"/>
                      <a:pt x="3580" y="296"/>
                    </a:cubicBezTo>
                    <a:cubicBezTo>
                      <a:pt x="3075" y="1243"/>
                      <a:pt x="752" y="6086"/>
                      <a:pt x="752" y="6086"/>
                    </a:cubicBezTo>
                    <a:cubicBezTo>
                      <a:pt x="1" y="7429"/>
                      <a:pt x="5371" y="8727"/>
                      <a:pt x="9280" y="9178"/>
                    </a:cubicBezTo>
                    <a:cubicBezTo>
                      <a:pt x="11679" y="9455"/>
                      <a:pt x="13531" y="9790"/>
                      <a:pt x="14810" y="9790"/>
                    </a:cubicBezTo>
                    <a:cubicBezTo>
                      <a:pt x="15614" y="9790"/>
                      <a:pt x="16191" y="9657"/>
                      <a:pt x="16536" y="9295"/>
                    </a:cubicBezTo>
                    <a:cubicBezTo>
                      <a:pt x="17125" y="5259"/>
                      <a:pt x="16570" y="2161"/>
                      <a:pt x="14449" y="1565"/>
                    </a:cubicBezTo>
                    <a:cubicBezTo>
                      <a:pt x="12686" y="1069"/>
                      <a:pt x="7380" y="1"/>
                      <a:pt x="4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3"/>
              <p:cNvSpPr/>
              <p:nvPr/>
            </p:nvSpPr>
            <p:spPr>
              <a:xfrm>
                <a:off x="2762434" y="2703828"/>
                <a:ext cx="581799" cy="424853"/>
              </a:xfrm>
              <a:custGeom>
                <a:avLst/>
                <a:gdLst/>
                <a:ahLst/>
                <a:cxnLst/>
                <a:rect l="l" t="t" r="r" b="b"/>
                <a:pathLst>
                  <a:path w="26216" h="19144" extrusionOk="0">
                    <a:moveTo>
                      <a:pt x="6207" y="0"/>
                    </a:moveTo>
                    <a:cubicBezTo>
                      <a:pt x="5903" y="0"/>
                      <a:pt x="5585" y="24"/>
                      <a:pt x="5252" y="49"/>
                    </a:cubicBezTo>
                    <a:cubicBezTo>
                      <a:pt x="4858" y="79"/>
                      <a:pt x="4253" y="86"/>
                      <a:pt x="3606" y="86"/>
                    </a:cubicBezTo>
                    <a:cubicBezTo>
                      <a:pt x="3057" y="86"/>
                      <a:pt x="2477" y="81"/>
                      <a:pt x="1971" y="81"/>
                    </a:cubicBezTo>
                    <a:cubicBezTo>
                      <a:pt x="1406" y="81"/>
                      <a:pt x="934" y="87"/>
                      <a:pt x="698" y="113"/>
                    </a:cubicBezTo>
                    <a:cubicBezTo>
                      <a:pt x="0" y="191"/>
                      <a:pt x="330" y="257"/>
                      <a:pt x="623" y="376"/>
                    </a:cubicBezTo>
                    <a:cubicBezTo>
                      <a:pt x="914" y="495"/>
                      <a:pt x="2801" y="776"/>
                      <a:pt x="2801" y="776"/>
                    </a:cubicBezTo>
                    <a:cubicBezTo>
                      <a:pt x="2801" y="776"/>
                      <a:pt x="1738" y="825"/>
                      <a:pt x="1360" y="1134"/>
                    </a:cubicBezTo>
                    <a:cubicBezTo>
                      <a:pt x="983" y="1443"/>
                      <a:pt x="0" y="1114"/>
                      <a:pt x="834" y="2437"/>
                    </a:cubicBezTo>
                    <a:cubicBezTo>
                      <a:pt x="230" y="4045"/>
                      <a:pt x="2310" y="3517"/>
                      <a:pt x="3027" y="3805"/>
                    </a:cubicBezTo>
                    <a:cubicBezTo>
                      <a:pt x="3111" y="4143"/>
                      <a:pt x="3585" y="4744"/>
                      <a:pt x="4411" y="5183"/>
                    </a:cubicBezTo>
                    <a:cubicBezTo>
                      <a:pt x="5235" y="5624"/>
                      <a:pt x="7230" y="5415"/>
                      <a:pt x="8260" y="5518"/>
                    </a:cubicBezTo>
                    <a:cubicBezTo>
                      <a:pt x="9290" y="5622"/>
                      <a:pt x="10435" y="7059"/>
                      <a:pt x="12247" y="9694"/>
                    </a:cubicBezTo>
                    <a:cubicBezTo>
                      <a:pt x="14036" y="12296"/>
                      <a:pt x="20141" y="19144"/>
                      <a:pt x="22367" y="19144"/>
                    </a:cubicBezTo>
                    <a:cubicBezTo>
                      <a:pt x="22395" y="19144"/>
                      <a:pt x="22422" y="19143"/>
                      <a:pt x="22449" y="19141"/>
                    </a:cubicBezTo>
                    <a:cubicBezTo>
                      <a:pt x="24602" y="18964"/>
                      <a:pt x="26215" y="11964"/>
                      <a:pt x="26215" y="11964"/>
                    </a:cubicBezTo>
                    <a:lnTo>
                      <a:pt x="20230" y="7104"/>
                    </a:lnTo>
                    <a:cubicBezTo>
                      <a:pt x="20230" y="7104"/>
                      <a:pt x="19712" y="10451"/>
                      <a:pt x="19339" y="10936"/>
                    </a:cubicBezTo>
                    <a:cubicBezTo>
                      <a:pt x="18145" y="10275"/>
                      <a:pt x="11365" y="4914"/>
                      <a:pt x="10606" y="4362"/>
                    </a:cubicBezTo>
                    <a:cubicBezTo>
                      <a:pt x="9846" y="3810"/>
                      <a:pt x="8914" y="1410"/>
                      <a:pt x="8104" y="655"/>
                    </a:cubicBezTo>
                    <a:cubicBezTo>
                      <a:pt x="7539" y="127"/>
                      <a:pt x="6910" y="0"/>
                      <a:pt x="6207"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3"/>
              <p:cNvSpPr/>
              <p:nvPr/>
            </p:nvSpPr>
            <p:spPr>
              <a:xfrm>
                <a:off x="3183884" y="2542402"/>
                <a:ext cx="284796" cy="463845"/>
              </a:xfrm>
              <a:custGeom>
                <a:avLst/>
                <a:gdLst/>
                <a:ahLst/>
                <a:cxnLst/>
                <a:rect l="l" t="t" r="r" b="b"/>
                <a:pathLst>
                  <a:path w="12833" h="20901" extrusionOk="0">
                    <a:moveTo>
                      <a:pt x="6550" y="0"/>
                    </a:moveTo>
                    <a:cubicBezTo>
                      <a:pt x="5771" y="0"/>
                      <a:pt x="5067" y="253"/>
                      <a:pt x="4575" y="622"/>
                    </a:cubicBezTo>
                    <a:cubicBezTo>
                      <a:pt x="3002" y="1802"/>
                      <a:pt x="1671" y="5489"/>
                      <a:pt x="1793" y="8630"/>
                    </a:cubicBezTo>
                    <a:cubicBezTo>
                      <a:pt x="1915" y="11771"/>
                      <a:pt x="1" y="17539"/>
                      <a:pt x="1" y="17539"/>
                    </a:cubicBezTo>
                    <a:cubicBezTo>
                      <a:pt x="2929" y="18248"/>
                      <a:pt x="7648" y="20901"/>
                      <a:pt x="7648" y="20901"/>
                    </a:cubicBezTo>
                    <a:cubicBezTo>
                      <a:pt x="7648" y="20901"/>
                      <a:pt x="8614" y="19777"/>
                      <a:pt x="9175" y="17414"/>
                    </a:cubicBezTo>
                    <a:cubicBezTo>
                      <a:pt x="9736" y="15052"/>
                      <a:pt x="12833" y="10767"/>
                      <a:pt x="11356" y="5107"/>
                    </a:cubicBezTo>
                    <a:cubicBezTo>
                      <a:pt x="10341" y="1219"/>
                      <a:pt x="8262" y="0"/>
                      <a:pt x="6550" y="0"/>
                    </a:cubicBezTo>
                    <a:close/>
                  </a:path>
                </a:pathLst>
              </a:custGeom>
              <a:solidFill>
                <a:srgbClr val="03B4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3"/>
              <p:cNvSpPr/>
              <p:nvPr/>
            </p:nvSpPr>
            <p:spPr>
              <a:xfrm>
                <a:off x="2645659" y="2575291"/>
                <a:ext cx="135197" cy="143741"/>
              </a:xfrm>
              <a:custGeom>
                <a:avLst/>
                <a:gdLst/>
                <a:ahLst/>
                <a:cxnLst/>
                <a:rect l="l" t="t" r="r" b="b"/>
                <a:pathLst>
                  <a:path w="6092" h="6477" extrusionOk="0">
                    <a:moveTo>
                      <a:pt x="583" y="1"/>
                    </a:moveTo>
                    <a:cubicBezTo>
                      <a:pt x="220" y="1"/>
                      <a:pt x="0" y="438"/>
                      <a:pt x="212" y="745"/>
                    </a:cubicBezTo>
                    <a:cubicBezTo>
                      <a:pt x="509" y="1173"/>
                      <a:pt x="5054" y="6477"/>
                      <a:pt x="5054" y="6477"/>
                    </a:cubicBezTo>
                    <a:lnTo>
                      <a:pt x="6091" y="6220"/>
                    </a:lnTo>
                    <a:cubicBezTo>
                      <a:pt x="6091" y="6220"/>
                      <a:pt x="1675" y="860"/>
                      <a:pt x="1069" y="246"/>
                    </a:cubicBezTo>
                    <a:cubicBezTo>
                      <a:pt x="896" y="70"/>
                      <a:pt x="728" y="1"/>
                      <a:pt x="5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3"/>
              <p:cNvSpPr/>
              <p:nvPr/>
            </p:nvSpPr>
            <p:spPr>
              <a:xfrm>
                <a:off x="3109496" y="2443958"/>
                <a:ext cx="827225" cy="915041"/>
              </a:xfrm>
              <a:custGeom>
                <a:avLst/>
                <a:gdLst/>
                <a:ahLst/>
                <a:cxnLst/>
                <a:rect l="l" t="t" r="r" b="b"/>
                <a:pathLst>
                  <a:path w="37275" h="41232" extrusionOk="0">
                    <a:moveTo>
                      <a:pt x="5745" y="1"/>
                    </a:moveTo>
                    <a:cubicBezTo>
                      <a:pt x="5506" y="1"/>
                      <a:pt x="5305" y="13"/>
                      <a:pt x="5155" y="41"/>
                    </a:cubicBezTo>
                    <a:cubicBezTo>
                      <a:pt x="3161" y="2368"/>
                      <a:pt x="1" y="9858"/>
                      <a:pt x="1085" y="13650"/>
                    </a:cubicBezTo>
                    <a:cubicBezTo>
                      <a:pt x="2169" y="17443"/>
                      <a:pt x="10930" y="27280"/>
                      <a:pt x="11885" y="29297"/>
                    </a:cubicBezTo>
                    <a:cubicBezTo>
                      <a:pt x="12252" y="30069"/>
                      <a:pt x="12871" y="31697"/>
                      <a:pt x="12871" y="31697"/>
                    </a:cubicBezTo>
                    <a:cubicBezTo>
                      <a:pt x="12871" y="31697"/>
                      <a:pt x="21789" y="41231"/>
                      <a:pt x="29767" y="41231"/>
                    </a:cubicBezTo>
                    <a:cubicBezTo>
                      <a:pt x="32515" y="41231"/>
                      <a:pt x="35152" y="40100"/>
                      <a:pt x="37274" y="37059"/>
                    </a:cubicBezTo>
                    <a:cubicBezTo>
                      <a:pt x="32431" y="21810"/>
                      <a:pt x="22349" y="3988"/>
                      <a:pt x="11327" y="683"/>
                    </a:cubicBezTo>
                    <a:cubicBezTo>
                      <a:pt x="11327" y="683"/>
                      <a:pt x="7517" y="1"/>
                      <a:pt x="57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3"/>
              <p:cNvSpPr/>
              <p:nvPr/>
            </p:nvSpPr>
            <p:spPr>
              <a:xfrm>
                <a:off x="2720269" y="2698413"/>
                <a:ext cx="593427" cy="473765"/>
              </a:xfrm>
              <a:custGeom>
                <a:avLst/>
                <a:gdLst/>
                <a:ahLst/>
                <a:cxnLst/>
                <a:rect l="l" t="t" r="r" b="b"/>
                <a:pathLst>
                  <a:path w="26740" h="21348" extrusionOk="0">
                    <a:moveTo>
                      <a:pt x="789" y="0"/>
                    </a:moveTo>
                    <a:cubicBezTo>
                      <a:pt x="755" y="0"/>
                      <a:pt x="725" y="2"/>
                      <a:pt x="698" y="5"/>
                    </a:cubicBezTo>
                    <a:cubicBezTo>
                      <a:pt x="0" y="81"/>
                      <a:pt x="238" y="978"/>
                      <a:pt x="595" y="1242"/>
                    </a:cubicBezTo>
                    <a:cubicBezTo>
                      <a:pt x="1170" y="1667"/>
                      <a:pt x="2935" y="2270"/>
                      <a:pt x="2935" y="2270"/>
                    </a:cubicBezTo>
                    <a:cubicBezTo>
                      <a:pt x="2935" y="2270"/>
                      <a:pt x="1870" y="2319"/>
                      <a:pt x="1493" y="2628"/>
                    </a:cubicBezTo>
                    <a:cubicBezTo>
                      <a:pt x="1117" y="2936"/>
                      <a:pt x="1323" y="3244"/>
                      <a:pt x="1770" y="3743"/>
                    </a:cubicBezTo>
                    <a:cubicBezTo>
                      <a:pt x="1524" y="4342"/>
                      <a:pt x="2444" y="5010"/>
                      <a:pt x="3161" y="5299"/>
                    </a:cubicBezTo>
                    <a:cubicBezTo>
                      <a:pt x="3244" y="5636"/>
                      <a:pt x="3717" y="6238"/>
                      <a:pt x="4543" y="6678"/>
                    </a:cubicBezTo>
                    <a:cubicBezTo>
                      <a:pt x="5369" y="7117"/>
                      <a:pt x="7363" y="6909"/>
                      <a:pt x="8393" y="7013"/>
                    </a:cubicBezTo>
                    <a:cubicBezTo>
                      <a:pt x="9423" y="7115"/>
                      <a:pt x="10569" y="8554"/>
                      <a:pt x="12381" y="11188"/>
                    </a:cubicBezTo>
                    <a:cubicBezTo>
                      <a:pt x="14172" y="13793"/>
                      <a:pt x="19930" y="21347"/>
                      <a:pt x="22144" y="21347"/>
                    </a:cubicBezTo>
                    <a:cubicBezTo>
                      <a:pt x="22169" y="21347"/>
                      <a:pt x="22194" y="21347"/>
                      <a:pt x="22218" y="21345"/>
                    </a:cubicBezTo>
                    <a:cubicBezTo>
                      <a:pt x="24373" y="21168"/>
                      <a:pt x="26740" y="13377"/>
                      <a:pt x="26740" y="13377"/>
                    </a:cubicBezTo>
                    <a:lnTo>
                      <a:pt x="22019" y="8289"/>
                    </a:lnTo>
                    <a:cubicBezTo>
                      <a:pt x="22019" y="8289"/>
                      <a:pt x="21663" y="12211"/>
                      <a:pt x="20680" y="12981"/>
                    </a:cubicBezTo>
                    <a:cubicBezTo>
                      <a:pt x="19488" y="12320"/>
                      <a:pt x="10844" y="4754"/>
                      <a:pt x="10086" y="4201"/>
                    </a:cubicBezTo>
                    <a:cubicBezTo>
                      <a:pt x="9326" y="3649"/>
                      <a:pt x="8551" y="1784"/>
                      <a:pt x="7743" y="1029"/>
                    </a:cubicBezTo>
                    <a:cubicBezTo>
                      <a:pt x="7383" y="692"/>
                      <a:pt x="7082" y="592"/>
                      <a:pt x="6762" y="592"/>
                    </a:cubicBezTo>
                    <a:cubicBezTo>
                      <a:pt x="6361" y="592"/>
                      <a:pt x="5931" y="748"/>
                      <a:pt x="5318" y="795"/>
                    </a:cubicBezTo>
                    <a:cubicBezTo>
                      <a:pt x="5272" y="798"/>
                      <a:pt x="5222" y="800"/>
                      <a:pt x="5169" y="800"/>
                    </a:cubicBezTo>
                    <a:cubicBezTo>
                      <a:pt x="4030" y="800"/>
                      <a:pt x="1577" y="0"/>
                      <a:pt x="789"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3"/>
              <p:cNvSpPr/>
              <p:nvPr/>
            </p:nvSpPr>
            <p:spPr>
              <a:xfrm>
                <a:off x="3174408" y="2549637"/>
                <a:ext cx="265112" cy="463868"/>
              </a:xfrm>
              <a:custGeom>
                <a:avLst/>
                <a:gdLst/>
                <a:ahLst/>
                <a:cxnLst/>
                <a:rect l="l" t="t" r="r" b="b"/>
                <a:pathLst>
                  <a:path w="11946" h="20902" extrusionOk="0">
                    <a:moveTo>
                      <a:pt x="5663" y="1"/>
                    </a:moveTo>
                    <a:cubicBezTo>
                      <a:pt x="4884" y="1"/>
                      <a:pt x="4180" y="254"/>
                      <a:pt x="3688" y="622"/>
                    </a:cubicBezTo>
                    <a:cubicBezTo>
                      <a:pt x="2114" y="1801"/>
                      <a:pt x="1398" y="5279"/>
                      <a:pt x="1521" y="8420"/>
                    </a:cubicBezTo>
                    <a:cubicBezTo>
                      <a:pt x="1644" y="11561"/>
                      <a:pt x="1" y="17940"/>
                      <a:pt x="1" y="17940"/>
                    </a:cubicBezTo>
                    <a:cubicBezTo>
                      <a:pt x="2930" y="18649"/>
                      <a:pt x="6762" y="20901"/>
                      <a:pt x="6762" y="20901"/>
                    </a:cubicBezTo>
                    <a:cubicBezTo>
                      <a:pt x="6762" y="20901"/>
                      <a:pt x="7726" y="19777"/>
                      <a:pt x="8288" y="17413"/>
                    </a:cubicBezTo>
                    <a:cubicBezTo>
                      <a:pt x="8848" y="15051"/>
                      <a:pt x="11945" y="10767"/>
                      <a:pt x="10468" y="5108"/>
                    </a:cubicBezTo>
                    <a:cubicBezTo>
                      <a:pt x="9454" y="1220"/>
                      <a:pt x="7375" y="1"/>
                      <a:pt x="56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3"/>
              <p:cNvSpPr/>
              <p:nvPr/>
            </p:nvSpPr>
            <p:spPr>
              <a:xfrm>
                <a:off x="3174408" y="2549681"/>
                <a:ext cx="124189" cy="412869"/>
              </a:xfrm>
              <a:custGeom>
                <a:avLst/>
                <a:gdLst/>
                <a:ahLst/>
                <a:cxnLst/>
                <a:rect l="l" t="t" r="r" b="b"/>
                <a:pathLst>
                  <a:path w="5596" h="18604" extrusionOk="0">
                    <a:moveTo>
                      <a:pt x="5595" y="0"/>
                    </a:moveTo>
                    <a:lnTo>
                      <a:pt x="5595" y="0"/>
                    </a:lnTo>
                    <a:cubicBezTo>
                      <a:pt x="4843" y="13"/>
                      <a:pt x="4166" y="261"/>
                      <a:pt x="3688" y="620"/>
                    </a:cubicBezTo>
                    <a:cubicBezTo>
                      <a:pt x="2114" y="1799"/>
                      <a:pt x="1398" y="5277"/>
                      <a:pt x="1521" y="8417"/>
                    </a:cubicBezTo>
                    <a:cubicBezTo>
                      <a:pt x="1644" y="11558"/>
                      <a:pt x="1" y="17938"/>
                      <a:pt x="1" y="17938"/>
                    </a:cubicBezTo>
                    <a:cubicBezTo>
                      <a:pt x="656" y="18097"/>
                      <a:pt x="1355" y="18333"/>
                      <a:pt x="2047" y="18603"/>
                    </a:cubicBezTo>
                    <a:cubicBezTo>
                      <a:pt x="2280" y="17678"/>
                      <a:pt x="3645" y="12092"/>
                      <a:pt x="3534" y="9216"/>
                    </a:cubicBezTo>
                    <a:cubicBezTo>
                      <a:pt x="3412" y="6074"/>
                      <a:pt x="3429" y="1472"/>
                      <a:pt x="5002" y="294"/>
                    </a:cubicBezTo>
                    <a:cubicBezTo>
                      <a:pt x="5169" y="169"/>
                      <a:pt x="5371" y="71"/>
                      <a:pt x="55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0339395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22"/>
        <p:cNvGrpSpPr/>
        <p:nvPr/>
      </p:nvGrpSpPr>
      <p:grpSpPr>
        <a:xfrm>
          <a:off x="0" y="0"/>
          <a:ext cx="0" cy="0"/>
          <a:chOff x="0" y="0"/>
          <a:chExt cx="0" cy="0"/>
        </a:xfrm>
      </p:grpSpPr>
      <p:sp>
        <p:nvSpPr>
          <p:cNvPr id="1023" name="Google Shape;1023;p50"/>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dirty="0"/>
          </a:p>
        </p:txBody>
      </p:sp>
      <p:grpSp>
        <p:nvGrpSpPr>
          <p:cNvPr id="1024" name="Google Shape;1024;p50"/>
          <p:cNvGrpSpPr/>
          <p:nvPr/>
        </p:nvGrpSpPr>
        <p:grpSpPr>
          <a:xfrm>
            <a:off x="1462701" y="1520235"/>
            <a:ext cx="1129515" cy="3604344"/>
            <a:chOff x="14762575" y="-1709450"/>
            <a:chExt cx="811550" cy="2589700"/>
          </a:xfrm>
        </p:grpSpPr>
        <p:sp>
          <p:nvSpPr>
            <p:cNvPr id="1025" name="Google Shape;1025;p50"/>
            <p:cNvSpPr/>
            <p:nvPr/>
          </p:nvSpPr>
          <p:spPr>
            <a:xfrm>
              <a:off x="14834800" y="747675"/>
              <a:ext cx="311925" cy="132575"/>
            </a:xfrm>
            <a:custGeom>
              <a:avLst/>
              <a:gdLst/>
              <a:ahLst/>
              <a:cxnLst/>
              <a:rect l="l" t="t" r="r" b="b"/>
              <a:pathLst>
                <a:path w="12477" h="5303" extrusionOk="0">
                  <a:moveTo>
                    <a:pt x="11946" y="0"/>
                  </a:moveTo>
                  <a:lnTo>
                    <a:pt x="9463" y="169"/>
                  </a:lnTo>
                  <a:lnTo>
                    <a:pt x="8523" y="1863"/>
                  </a:lnTo>
                  <a:cubicBezTo>
                    <a:pt x="8523" y="1863"/>
                    <a:pt x="8496" y="1862"/>
                    <a:pt x="8445" y="1862"/>
                  </a:cubicBezTo>
                  <a:cubicBezTo>
                    <a:pt x="7688" y="1862"/>
                    <a:pt x="1619" y="1944"/>
                    <a:pt x="1" y="4522"/>
                  </a:cubicBezTo>
                  <a:cubicBezTo>
                    <a:pt x="1" y="4522"/>
                    <a:pt x="3293" y="5302"/>
                    <a:pt x="6989" y="5302"/>
                  </a:cubicBezTo>
                  <a:cubicBezTo>
                    <a:pt x="8837" y="5302"/>
                    <a:pt x="10787" y="5107"/>
                    <a:pt x="12476" y="4522"/>
                  </a:cubicBezTo>
                  <a:cubicBezTo>
                    <a:pt x="12271" y="1607"/>
                    <a:pt x="11946" y="0"/>
                    <a:pt x="119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0"/>
            <p:cNvSpPr/>
            <p:nvPr/>
          </p:nvSpPr>
          <p:spPr>
            <a:xfrm>
              <a:off x="14834775" y="804200"/>
              <a:ext cx="311950" cy="76050"/>
            </a:xfrm>
            <a:custGeom>
              <a:avLst/>
              <a:gdLst/>
              <a:ahLst/>
              <a:cxnLst/>
              <a:rect l="l" t="t" r="r" b="b"/>
              <a:pathLst>
                <a:path w="12478" h="3042" extrusionOk="0">
                  <a:moveTo>
                    <a:pt x="12265" y="1"/>
                  </a:moveTo>
                  <a:cubicBezTo>
                    <a:pt x="11752" y="297"/>
                    <a:pt x="11280" y="661"/>
                    <a:pt x="10863" y="1081"/>
                  </a:cubicBezTo>
                  <a:cubicBezTo>
                    <a:pt x="10774" y="1172"/>
                    <a:pt x="10685" y="1266"/>
                    <a:pt x="10570" y="1318"/>
                  </a:cubicBezTo>
                  <a:cubicBezTo>
                    <a:pt x="10488" y="1355"/>
                    <a:pt x="10400" y="1367"/>
                    <a:pt x="10311" y="1367"/>
                  </a:cubicBezTo>
                  <a:cubicBezTo>
                    <a:pt x="10214" y="1367"/>
                    <a:pt x="10116" y="1353"/>
                    <a:pt x="10020" y="1340"/>
                  </a:cubicBezTo>
                  <a:cubicBezTo>
                    <a:pt x="9641" y="1290"/>
                    <a:pt x="9260" y="1265"/>
                    <a:pt x="8879" y="1265"/>
                  </a:cubicBezTo>
                  <a:cubicBezTo>
                    <a:pt x="8260" y="1265"/>
                    <a:pt x="7642" y="1331"/>
                    <a:pt x="7036" y="1462"/>
                  </a:cubicBezTo>
                  <a:cubicBezTo>
                    <a:pt x="6981" y="1475"/>
                    <a:pt x="6924" y="1487"/>
                    <a:pt x="6869" y="1487"/>
                  </a:cubicBezTo>
                  <a:cubicBezTo>
                    <a:pt x="6842" y="1487"/>
                    <a:pt x="6816" y="1484"/>
                    <a:pt x="6790" y="1477"/>
                  </a:cubicBezTo>
                  <a:cubicBezTo>
                    <a:pt x="6713" y="1456"/>
                    <a:pt x="6650" y="1401"/>
                    <a:pt x="6590" y="1348"/>
                  </a:cubicBezTo>
                  <a:cubicBezTo>
                    <a:pt x="5912" y="751"/>
                    <a:pt x="5108" y="301"/>
                    <a:pt x="4248" y="23"/>
                  </a:cubicBezTo>
                  <a:cubicBezTo>
                    <a:pt x="2526" y="382"/>
                    <a:pt x="766" y="1042"/>
                    <a:pt x="1" y="2261"/>
                  </a:cubicBezTo>
                  <a:cubicBezTo>
                    <a:pt x="1" y="2261"/>
                    <a:pt x="3293" y="3041"/>
                    <a:pt x="6990" y="3041"/>
                  </a:cubicBezTo>
                  <a:cubicBezTo>
                    <a:pt x="8838" y="3041"/>
                    <a:pt x="10788" y="2846"/>
                    <a:pt x="12477" y="2261"/>
                  </a:cubicBezTo>
                  <a:cubicBezTo>
                    <a:pt x="12414" y="1356"/>
                    <a:pt x="12339" y="607"/>
                    <a:pt x="122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0"/>
            <p:cNvSpPr/>
            <p:nvPr/>
          </p:nvSpPr>
          <p:spPr>
            <a:xfrm>
              <a:off x="15176550" y="751875"/>
              <a:ext cx="311925" cy="128375"/>
            </a:xfrm>
            <a:custGeom>
              <a:avLst/>
              <a:gdLst/>
              <a:ahLst/>
              <a:cxnLst/>
              <a:rect l="l" t="t" r="r" b="b"/>
              <a:pathLst>
                <a:path w="12477" h="5135" extrusionOk="0">
                  <a:moveTo>
                    <a:pt x="3111" y="1"/>
                  </a:moveTo>
                  <a:lnTo>
                    <a:pt x="621" y="118"/>
                  </a:lnTo>
                  <a:cubicBezTo>
                    <a:pt x="621" y="118"/>
                    <a:pt x="206" y="1439"/>
                    <a:pt x="0" y="4354"/>
                  </a:cubicBezTo>
                  <a:cubicBezTo>
                    <a:pt x="1690" y="4939"/>
                    <a:pt x="3640" y="5134"/>
                    <a:pt x="5488" y="5134"/>
                  </a:cubicBezTo>
                  <a:cubicBezTo>
                    <a:pt x="9185" y="5134"/>
                    <a:pt x="12477" y="4354"/>
                    <a:pt x="12477" y="4354"/>
                  </a:cubicBezTo>
                  <a:cubicBezTo>
                    <a:pt x="10858" y="1776"/>
                    <a:pt x="4789" y="1694"/>
                    <a:pt x="4032" y="1694"/>
                  </a:cubicBezTo>
                  <a:cubicBezTo>
                    <a:pt x="3981" y="1694"/>
                    <a:pt x="3954" y="1695"/>
                    <a:pt x="3954" y="1695"/>
                  </a:cubicBezTo>
                  <a:lnTo>
                    <a:pt x="31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0"/>
            <p:cNvSpPr/>
            <p:nvPr/>
          </p:nvSpPr>
          <p:spPr>
            <a:xfrm>
              <a:off x="15176550" y="804200"/>
              <a:ext cx="311925" cy="76050"/>
            </a:xfrm>
            <a:custGeom>
              <a:avLst/>
              <a:gdLst/>
              <a:ahLst/>
              <a:cxnLst/>
              <a:rect l="l" t="t" r="r" b="b"/>
              <a:pathLst>
                <a:path w="12477" h="3042" extrusionOk="0">
                  <a:moveTo>
                    <a:pt x="213" y="1"/>
                  </a:moveTo>
                  <a:cubicBezTo>
                    <a:pt x="139" y="607"/>
                    <a:pt x="64" y="1356"/>
                    <a:pt x="0" y="2261"/>
                  </a:cubicBezTo>
                  <a:cubicBezTo>
                    <a:pt x="1690" y="2846"/>
                    <a:pt x="3640" y="3041"/>
                    <a:pt x="5488" y="3041"/>
                  </a:cubicBezTo>
                  <a:cubicBezTo>
                    <a:pt x="9185" y="3041"/>
                    <a:pt x="12477" y="2261"/>
                    <a:pt x="12477" y="2261"/>
                  </a:cubicBezTo>
                  <a:cubicBezTo>
                    <a:pt x="11712" y="1042"/>
                    <a:pt x="9952" y="382"/>
                    <a:pt x="8229" y="23"/>
                  </a:cubicBezTo>
                  <a:cubicBezTo>
                    <a:pt x="7371" y="301"/>
                    <a:pt x="6567" y="751"/>
                    <a:pt x="5888" y="1348"/>
                  </a:cubicBezTo>
                  <a:cubicBezTo>
                    <a:pt x="5828" y="1401"/>
                    <a:pt x="5766" y="1456"/>
                    <a:pt x="5688" y="1477"/>
                  </a:cubicBezTo>
                  <a:cubicBezTo>
                    <a:pt x="5662" y="1484"/>
                    <a:pt x="5636" y="1487"/>
                    <a:pt x="5610" y="1487"/>
                  </a:cubicBezTo>
                  <a:cubicBezTo>
                    <a:pt x="5554" y="1487"/>
                    <a:pt x="5498" y="1475"/>
                    <a:pt x="5443" y="1462"/>
                  </a:cubicBezTo>
                  <a:cubicBezTo>
                    <a:pt x="4836" y="1331"/>
                    <a:pt x="4218" y="1265"/>
                    <a:pt x="3599" y="1265"/>
                  </a:cubicBezTo>
                  <a:cubicBezTo>
                    <a:pt x="3218" y="1265"/>
                    <a:pt x="2837" y="1290"/>
                    <a:pt x="2457" y="1340"/>
                  </a:cubicBezTo>
                  <a:cubicBezTo>
                    <a:pt x="2362" y="1353"/>
                    <a:pt x="2264" y="1367"/>
                    <a:pt x="2168" y="1367"/>
                  </a:cubicBezTo>
                  <a:cubicBezTo>
                    <a:pt x="2078" y="1367"/>
                    <a:pt x="1991" y="1355"/>
                    <a:pt x="1909" y="1318"/>
                  </a:cubicBezTo>
                  <a:cubicBezTo>
                    <a:pt x="1793" y="1266"/>
                    <a:pt x="1704" y="1172"/>
                    <a:pt x="1616" y="1081"/>
                  </a:cubicBezTo>
                  <a:cubicBezTo>
                    <a:pt x="1198" y="661"/>
                    <a:pt x="726" y="297"/>
                    <a:pt x="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0"/>
            <p:cNvSpPr/>
            <p:nvPr/>
          </p:nvSpPr>
          <p:spPr>
            <a:xfrm>
              <a:off x="14904425" y="-482675"/>
              <a:ext cx="516700" cy="1240625"/>
            </a:xfrm>
            <a:custGeom>
              <a:avLst/>
              <a:gdLst/>
              <a:ahLst/>
              <a:cxnLst/>
              <a:rect l="l" t="t" r="r" b="b"/>
              <a:pathLst>
                <a:path w="20668" h="49625" extrusionOk="0">
                  <a:moveTo>
                    <a:pt x="7352" y="1"/>
                  </a:moveTo>
                  <a:lnTo>
                    <a:pt x="7352" y="1628"/>
                  </a:lnTo>
                  <a:lnTo>
                    <a:pt x="1157" y="1005"/>
                  </a:lnTo>
                  <a:lnTo>
                    <a:pt x="1157" y="1005"/>
                  </a:lnTo>
                  <a:cubicBezTo>
                    <a:pt x="1157" y="1005"/>
                    <a:pt x="1" y="30463"/>
                    <a:pt x="6580" y="49625"/>
                  </a:cubicBezTo>
                  <a:cubicBezTo>
                    <a:pt x="7216" y="49597"/>
                    <a:pt x="7853" y="49537"/>
                    <a:pt x="8452" y="49523"/>
                  </a:cubicBezTo>
                  <a:cubicBezTo>
                    <a:pt x="8688" y="49518"/>
                    <a:pt x="8925" y="49510"/>
                    <a:pt x="9162" y="49500"/>
                  </a:cubicBezTo>
                  <a:cubicBezTo>
                    <a:pt x="9168" y="49494"/>
                    <a:pt x="9173" y="49488"/>
                    <a:pt x="9180" y="49482"/>
                  </a:cubicBezTo>
                  <a:lnTo>
                    <a:pt x="9249" y="6063"/>
                  </a:lnTo>
                  <a:lnTo>
                    <a:pt x="11418" y="5983"/>
                  </a:lnTo>
                  <a:lnTo>
                    <a:pt x="11487" y="49482"/>
                  </a:lnTo>
                  <a:cubicBezTo>
                    <a:pt x="11494" y="49488"/>
                    <a:pt x="11499" y="49494"/>
                    <a:pt x="11505" y="49500"/>
                  </a:cubicBezTo>
                  <a:cubicBezTo>
                    <a:pt x="11742" y="49509"/>
                    <a:pt x="11979" y="49517"/>
                    <a:pt x="12215" y="49523"/>
                  </a:cubicBezTo>
                  <a:cubicBezTo>
                    <a:pt x="12814" y="49536"/>
                    <a:pt x="13451" y="49597"/>
                    <a:pt x="14087" y="49625"/>
                  </a:cubicBezTo>
                  <a:cubicBezTo>
                    <a:pt x="20667" y="30463"/>
                    <a:pt x="19510" y="1005"/>
                    <a:pt x="19510" y="1005"/>
                  </a:cubicBezTo>
                  <a:lnTo>
                    <a:pt x="19510" y="1005"/>
                  </a:lnTo>
                  <a:lnTo>
                    <a:pt x="13119" y="1648"/>
                  </a:lnTo>
                  <a:lnTo>
                    <a:pt x="13212" y="655"/>
                  </a:lnTo>
                  <a:lnTo>
                    <a:pt x="735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0"/>
            <p:cNvSpPr/>
            <p:nvPr/>
          </p:nvSpPr>
          <p:spPr>
            <a:xfrm>
              <a:off x="15371650" y="-880400"/>
              <a:ext cx="197475" cy="222700"/>
            </a:xfrm>
            <a:custGeom>
              <a:avLst/>
              <a:gdLst/>
              <a:ahLst/>
              <a:cxnLst/>
              <a:rect l="l" t="t" r="r" b="b"/>
              <a:pathLst>
                <a:path w="7899" h="8908" extrusionOk="0">
                  <a:moveTo>
                    <a:pt x="4862" y="1"/>
                  </a:moveTo>
                  <a:lnTo>
                    <a:pt x="1" y="832"/>
                  </a:lnTo>
                  <a:lnTo>
                    <a:pt x="2505" y="8781"/>
                  </a:lnTo>
                  <a:cubicBezTo>
                    <a:pt x="2505" y="8781"/>
                    <a:pt x="3538" y="8908"/>
                    <a:pt x="4698" y="8908"/>
                  </a:cubicBezTo>
                  <a:cubicBezTo>
                    <a:pt x="6172" y="8908"/>
                    <a:pt x="7850" y="8702"/>
                    <a:pt x="7868" y="7770"/>
                  </a:cubicBezTo>
                  <a:cubicBezTo>
                    <a:pt x="7898" y="6105"/>
                    <a:pt x="4862" y="1"/>
                    <a:pt x="48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0"/>
            <p:cNvSpPr/>
            <p:nvPr/>
          </p:nvSpPr>
          <p:spPr>
            <a:xfrm>
              <a:off x="14769525" y="-893225"/>
              <a:ext cx="191050" cy="222675"/>
            </a:xfrm>
            <a:custGeom>
              <a:avLst/>
              <a:gdLst/>
              <a:ahLst/>
              <a:cxnLst/>
              <a:rect l="l" t="t" r="r" b="b"/>
              <a:pathLst>
                <a:path w="7642" h="8907" extrusionOk="0">
                  <a:moveTo>
                    <a:pt x="3036" y="0"/>
                  </a:moveTo>
                  <a:cubicBezTo>
                    <a:pt x="3036" y="0"/>
                    <a:pt x="1" y="6104"/>
                    <a:pt x="31" y="7769"/>
                  </a:cubicBezTo>
                  <a:cubicBezTo>
                    <a:pt x="48" y="8701"/>
                    <a:pt x="1724" y="8906"/>
                    <a:pt x="3197" y="8906"/>
                  </a:cubicBezTo>
                  <a:cubicBezTo>
                    <a:pt x="4358" y="8906"/>
                    <a:pt x="5394" y="8779"/>
                    <a:pt x="5394" y="8779"/>
                  </a:cubicBezTo>
                  <a:lnTo>
                    <a:pt x="7642" y="1690"/>
                  </a:lnTo>
                  <a:lnTo>
                    <a:pt x="30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0"/>
            <p:cNvSpPr/>
            <p:nvPr/>
          </p:nvSpPr>
          <p:spPr>
            <a:xfrm>
              <a:off x="14783025" y="-1709450"/>
              <a:ext cx="740225" cy="750225"/>
            </a:xfrm>
            <a:custGeom>
              <a:avLst/>
              <a:gdLst/>
              <a:ahLst/>
              <a:cxnLst/>
              <a:rect l="l" t="t" r="r" b="b"/>
              <a:pathLst>
                <a:path w="29609" h="30009" extrusionOk="0">
                  <a:moveTo>
                    <a:pt x="14716" y="1"/>
                  </a:moveTo>
                  <a:cubicBezTo>
                    <a:pt x="12673" y="1"/>
                    <a:pt x="10590" y="577"/>
                    <a:pt x="9029" y="1885"/>
                  </a:cubicBezTo>
                  <a:cubicBezTo>
                    <a:pt x="7660" y="3032"/>
                    <a:pt x="6944" y="4547"/>
                    <a:pt x="6433" y="6220"/>
                  </a:cubicBezTo>
                  <a:cubicBezTo>
                    <a:pt x="5944" y="7822"/>
                    <a:pt x="6221" y="9826"/>
                    <a:pt x="5207" y="11237"/>
                  </a:cubicBezTo>
                  <a:cubicBezTo>
                    <a:pt x="4710" y="11930"/>
                    <a:pt x="3946" y="12369"/>
                    <a:pt x="3260" y="12873"/>
                  </a:cubicBezTo>
                  <a:cubicBezTo>
                    <a:pt x="1988" y="13804"/>
                    <a:pt x="897" y="15059"/>
                    <a:pt x="448" y="16569"/>
                  </a:cubicBezTo>
                  <a:cubicBezTo>
                    <a:pt x="0" y="18080"/>
                    <a:pt x="291" y="19861"/>
                    <a:pt x="1419" y="20960"/>
                  </a:cubicBezTo>
                  <a:cubicBezTo>
                    <a:pt x="1747" y="21281"/>
                    <a:pt x="2155" y="21566"/>
                    <a:pt x="2284" y="22005"/>
                  </a:cubicBezTo>
                  <a:cubicBezTo>
                    <a:pt x="2420" y="22463"/>
                    <a:pt x="2211" y="22943"/>
                    <a:pt x="2065" y="23399"/>
                  </a:cubicBezTo>
                  <a:cubicBezTo>
                    <a:pt x="1490" y="25194"/>
                    <a:pt x="1946" y="27282"/>
                    <a:pt x="3216" y="28673"/>
                  </a:cubicBezTo>
                  <a:cubicBezTo>
                    <a:pt x="3744" y="29252"/>
                    <a:pt x="4412" y="29719"/>
                    <a:pt x="5170" y="29914"/>
                  </a:cubicBezTo>
                  <a:cubicBezTo>
                    <a:pt x="5413" y="29976"/>
                    <a:pt x="5666" y="30009"/>
                    <a:pt x="5918" y="30009"/>
                  </a:cubicBezTo>
                  <a:cubicBezTo>
                    <a:pt x="6451" y="30009"/>
                    <a:pt x="6981" y="29865"/>
                    <a:pt x="7415" y="29559"/>
                  </a:cubicBezTo>
                  <a:lnTo>
                    <a:pt x="23532" y="29137"/>
                  </a:lnTo>
                  <a:cubicBezTo>
                    <a:pt x="24817" y="28909"/>
                    <a:pt x="26086" y="28366"/>
                    <a:pt x="26964" y="27401"/>
                  </a:cubicBezTo>
                  <a:cubicBezTo>
                    <a:pt x="27843" y="26436"/>
                    <a:pt x="28268" y="25004"/>
                    <a:pt x="27828" y="23775"/>
                  </a:cubicBezTo>
                  <a:cubicBezTo>
                    <a:pt x="27717" y="23462"/>
                    <a:pt x="27550" y="23142"/>
                    <a:pt x="27613" y="22815"/>
                  </a:cubicBezTo>
                  <a:cubicBezTo>
                    <a:pt x="27685" y="22439"/>
                    <a:pt x="28033" y="22190"/>
                    <a:pt x="28312" y="21926"/>
                  </a:cubicBezTo>
                  <a:cubicBezTo>
                    <a:pt x="29414" y="20877"/>
                    <a:pt x="29608" y="19119"/>
                    <a:pt x="29104" y="17684"/>
                  </a:cubicBezTo>
                  <a:cubicBezTo>
                    <a:pt x="28706" y="16550"/>
                    <a:pt x="27941" y="15592"/>
                    <a:pt x="27079" y="14770"/>
                  </a:cubicBezTo>
                  <a:cubicBezTo>
                    <a:pt x="26338" y="14065"/>
                    <a:pt x="25237" y="14013"/>
                    <a:pt x="24573" y="13209"/>
                  </a:cubicBezTo>
                  <a:cubicBezTo>
                    <a:pt x="23925" y="12423"/>
                    <a:pt x="24163" y="11531"/>
                    <a:pt x="24023" y="10618"/>
                  </a:cubicBezTo>
                  <a:cubicBezTo>
                    <a:pt x="23895" y="9786"/>
                    <a:pt x="23777" y="8941"/>
                    <a:pt x="23652" y="8100"/>
                  </a:cubicBezTo>
                  <a:cubicBezTo>
                    <a:pt x="23365" y="6189"/>
                    <a:pt x="23122" y="4273"/>
                    <a:pt x="21749" y="2789"/>
                  </a:cubicBezTo>
                  <a:cubicBezTo>
                    <a:pt x="20425" y="1360"/>
                    <a:pt x="18544" y="515"/>
                    <a:pt x="16649" y="173"/>
                  </a:cubicBezTo>
                  <a:cubicBezTo>
                    <a:pt x="16021" y="60"/>
                    <a:pt x="15371" y="1"/>
                    <a:pt x="147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0"/>
            <p:cNvSpPr/>
            <p:nvPr/>
          </p:nvSpPr>
          <p:spPr>
            <a:xfrm>
              <a:off x="15108200" y="-1168800"/>
              <a:ext cx="2350" cy="625"/>
            </a:xfrm>
            <a:custGeom>
              <a:avLst/>
              <a:gdLst/>
              <a:ahLst/>
              <a:cxnLst/>
              <a:rect l="l" t="t" r="r" b="b"/>
              <a:pathLst>
                <a:path w="94" h="25" extrusionOk="0">
                  <a:moveTo>
                    <a:pt x="0" y="24"/>
                  </a:moveTo>
                  <a:cubicBezTo>
                    <a:pt x="33" y="16"/>
                    <a:pt x="65" y="8"/>
                    <a:pt x="94" y="1"/>
                  </a:cubicBezTo>
                  <a:cubicBezTo>
                    <a:pt x="65" y="8"/>
                    <a:pt x="33" y="16"/>
                    <a:pt x="0" y="24"/>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0"/>
            <p:cNvSpPr/>
            <p:nvPr/>
          </p:nvSpPr>
          <p:spPr>
            <a:xfrm>
              <a:off x="15113475" y="-1169775"/>
              <a:ext cx="1275" cy="325"/>
            </a:xfrm>
            <a:custGeom>
              <a:avLst/>
              <a:gdLst/>
              <a:ahLst/>
              <a:cxnLst/>
              <a:rect l="l" t="t" r="r" b="b"/>
              <a:pathLst>
                <a:path w="51" h="13" extrusionOk="0">
                  <a:moveTo>
                    <a:pt x="0" y="12"/>
                  </a:moveTo>
                  <a:lnTo>
                    <a:pt x="50" y="0"/>
                  </a:ln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0"/>
            <p:cNvSpPr/>
            <p:nvPr/>
          </p:nvSpPr>
          <p:spPr>
            <a:xfrm>
              <a:off x="15090975" y="-1164850"/>
              <a:ext cx="4300" cy="1225"/>
            </a:xfrm>
            <a:custGeom>
              <a:avLst/>
              <a:gdLst/>
              <a:ahLst/>
              <a:cxnLst/>
              <a:rect l="l" t="t" r="r" b="b"/>
              <a:pathLst>
                <a:path w="172" h="49" extrusionOk="0">
                  <a:moveTo>
                    <a:pt x="171" y="1"/>
                  </a:moveTo>
                  <a:lnTo>
                    <a:pt x="171" y="1"/>
                  </a:lnTo>
                  <a:cubicBezTo>
                    <a:pt x="116" y="16"/>
                    <a:pt x="60" y="32"/>
                    <a:pt x="0" y="49"/>
                  </a:cubicBezTo>
                  <a:cubicBezTo>
                    <a:pt x="60" y="32"/>
                    <a:pt x="117" y="16"/>
                    <a:pt x="171" y="1"/>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0"/>
            <p:cNvSpPr/>
            <p:nvPr/>
          </p:nvSpPr>
          <p:spPr>
            <a:xfrm>
              <a:off x="15111125" y="-1169375"/>
              <a:ext cx="1850" cy="475"/>
            </a:xfrm>
            <a:custGeom>
              <a:avLst/>
              <a:gdLst/>
              <a:ahLst/>
              <a:cxnLst/>
              <a:rect l="l" t="t" r="r" b="b"/>
              <a:pathLst>
                <a:path w="74" h="19" extrusionOk="0">
                  <a:moveTo>
                    <a:pt x="0" y="18"/>
                  </a:moveTo>
                  <a:lnTo>
                    <a:pt x="73" y="0"/>
                  </a:ln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0"/>
            <p:cNvSpPr/>
            <p:nvPr/>
          </p:nvSpPr>
          <p:spPr>
            <a:xfrm>
              <a:off x="15100600" y="-1167150"/>
              <a:ext cx="3350" cy="900"/>
            </a:xfrm>
            <a:custGeom>
              <a:avLst/>
              <a:gdLst/>
              <a:ahLst/>
              <a:cxnLst/>
              <a:rect l="l" t="t" r="r" b="b"/>
              <a:pathLst>
                <a:path w="134" h="36" extrusionOk="0">
                  <a:moveTo>
                    <a:pt x="133" y="0"/>
                  </a:moveTo>
                  <a:cubicBezTo>
                    <a:pt x="92" y="11"/>
                    <a:pt x="47" y="23"/>
                    <a:pt x="1" y="36"/>
                  </a:cubicBezTo>
                  <a:cubicBezTo>
                    <a:pt x="47" y="23"/>
                    <a:pt x="92" y="12"/>
                    <a:pt x="133" y="0"/>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0"/>
            <p:cNvSpPr/>
            <p:nvPr/>
          </p:nvSpPr>
          <p:spPr>
            <a:xfrm>
              <a:off x="15096075" y="-1166050"/>
              <a:ext cx="3750" cy="1025"/>
            </a:xfrm>
            <a:custGeom>
              <a:avLst/>
              <a:gdLst/>
              <a:ahLst/>
              <a:cxnLst/>
              <a:rect l="l" t="t" r="r" b="b"/>
              <a:pathLst>
                <a:path w="150" h="41" extrusionOk="0">
                  <a:moveTo>
                    <a:pt x="0" y="40"/>
                  </a:moveTo>
                  <a:cubicBezTo>
                    <a:pt x="52" y="25"/>
                    <a:pt x="102" y="13"/>
                    <a:pt x="150" y="0"/>
                  </a:cubicBezTo>
                  <a:cubicBezTo>
                    <a:pt x="102" y="13"/>
                    <a:pt x="52" y="25"/>
                    <a:pt x="0" y="40"/>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0"/>
            <p:cNvSpPr/>
            <p:nvPr/>
          </p:nvSpPr>
          <p:spPr>
            <a:xfrm>
              <a:off x="15104675" y="-1168050"/>
              <a:ext cx="2850" cy="750"/>
            </a:xfrm>
            <a:custGeom>
              <a:avLst/>
              <a:gdLst/>
              <a:ahLst/>
              <a:cxnLst/>
              <a:rect l="l" t="t" r="r" b="b"/>
              <a:pathLst>
                <a:path w="114" h="30" extrusionOk="0">
                  <a:moveTo>
                    <a:pt x="114" y="0"/>
                  </a:moveTo>
                  <a:cubicBezTo>
                    <a:pt x="101" y="3"/>
                    <a:pt x="88" y="7"/>
                    <a:pt x="75" y="10"/>
                  </a:cubicBezTo>
                  <a:lnTo>
                    <a:pt x="75" y="10"/>
                  </a:lnTo>
                  <a:lnTo>
                    <a:pt x="114" y="0"/>
                  </a:lnTo>
                  <a:close/>
                  <a:moveTo>
                    <a:pt x="75" y="10"/>
                  </a:moveTo>
                  <a:lnTo>
                    <a:pt x="0" y="29"/>
                  </a:lnTo>
                  <a:cubicBezTo>
                    <a:pt x="26" y="23"/>
                    <a:pt x="51" y="16"/>
                    <a:pt x="75" y="10"/>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0"/>
            <p:cNvSpPr/>
            <p:nvPr/>
          </p:nvSpPr>
          <p:spPr>
            <a:xfrm>
              <a:off x="15085525" y="-1163450"/>
              <a:ext cx="4850" cy="1400"/>
            </a:xfrm>
            <a:custGeom>
              <a:avLst/>
              <a:gdLst/>
              <a:ahLst/>
              <a:cxnLst/>
              <a:rect l="l" t="t" r="r" b="b"/>
              <a:pathLst>
                <a:path w="194" h="56" extrusionOk="0">
                  <a:moveTo>
                    <a:pt x="1" y="55"/>
                  </a:moveTo>
                  <a:cubicBezTo>
                    <a:pt x="68" y="35"/>
                    <a:pt x="131" y="17"/>
                    <a:pt x="194" y="0"/>
                  </a:cubicBezTo>
                  <a:cubicBezTo>
                    <a:pt x="131" y="17"/>
                    <a:pt x="68" y="35"/>
                    <a:pt x="1" y="55"/>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0"/>
            <p:cNvSpPr/>
            <p:nvPr/>
          </p:nvSpPr>
          <p:spPr>
            <a:xfrm>
              <a:off x="15119575" y="-1173650"/>
              <a:ext cx="170925" cy="21250"/>
            </a:xfrm>
            <a:custGeom>
              <a:avLst/>
              <a:gdLst/>
              <a:ahLst/>
              <a:cxnLst/>
              <a:rect l="l" t="t" r="r" b="b"/>
              <a:pathLst>
                <a:path w="6837" h="850" extrusionOk="0">
                  <a:moveTo>
                    <a:pt x="3227" y="0"/>
                  </a:moveTo>
                  <a:lnTo>
                    <a:pt x="1" y="136"/>
                  </a:lnTo>
                  <a:lnTo>
                    <a:pt x="3227" y="0"/>
                  </a:lnTo>
                  <a:lnTo>
                    <a:pt x="3227" y="0"/>
                  </a:lnTo>
                  <a:cubicBezTo>
                    <a:pt x="3250" y="4"/>
                    <a:pt x="5021" y="293"/>
                    <a:pt x="6837" y="850"/>
                  </a:cubicBezTo>
                  <a:cubicBezTo>
                    <a:pt x="5009" y="289"/>
                    <a:pt x="3228" y="0"/>
                    <a:pt x="3228" y="0"/>
                  </a:cubicBezTo>
                  <a:lnTo>
                    <a:pt x="3227" y="0"/>
                  </a:lnTo>
                  <a:lnTo>
                    <a:pt x="3227" y="0"/>
                  </a:lnTo>
                  <a:cubicBezTo>
                    <a:pt x="3227" y="0"/>
                    <a:pt x="3227" y="0"/>
                    <a:pt x="3227" y="0"/>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0"/>
            <p:cNvSpPr/>
            <p:nvPr/>
          </p:nvSpPr>
          <p:spPr>
            <a:xfrm>
              <a:off x="15115050" y="-1170050"/>
              <a:ext cx="775" cy="225"/>
            </a:xfrm>
            <a:custGeom>
              <a:avLst/>
              <a:gdLst/>
              <a:ahLst/>
              <a:cxnLst/>
              <a:rect l="l" t="t" r="r" b="b"/>
              <a:pathLst>
                <a:path w="31" h="9" extrusionOk="0">
                  <a:moveTo>
                    <a:pt x="0" y="8"/>
                  </a:moveTo>
                  <a:lnTo>
                    <a:pt x="31" y="1"/>
                  </a:ln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0"/>
            <p:cNvSpPr/>
            <p:nvPr/>
          </p:nvSpPr>
          <p:spPr>
            <a:xfrm>
              <a:off x="15099800" y="-1166275"/>
              <a:ext cx="825" cy="250"/>
            </a:xfrm>
            <a:custGeom>
              <a:avLst/>
              <a:gdLst/>
              <a:ahLst/>
              <a:cxnLst/>
              <a:rect l="l" t="t" r="r" b="b"/>
              <a:pathLst>
                <a:path w="33" h="10" extrusionOk="0">
                  <a:moveTo>
                    <a:pt x="1" y="9"/>
                  </a:moveTo>
                  <a:lnTo>
                    <a:pt x="33" y="1"/>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0"/>
            <p:cNvSpPr/>
            <p:nvPr/>
          </p:nvSpPr>
          <p:spPr>
            <a:xfrm>
              <a:off x="15090375" y="-1163650"/>
              <a:ext cx="625" cy="225"/>
            </a:xfrm>
            <a:custGeom>
              <a:avLst/>
              <a:gdLst/>
              <a:ahLst/>
              <a:cxnLst/>
              <a:rect l="l" t="t" r="r" b="b"/>
              <a:pathLst>
                <a:path w="25" h="9" extrusionOk="0">
                  <a:moveTo>
                    <a:pt x="0" y="8"/>
                  </a:moveTo>
                  <a:lnTo>
                    <a:pt x="24" y="1"/>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0"/>
            <p:cNvSpPr/>
            <p:nvPr/>
          </p:nvSpPr>
          <p:spPr>
            <a:xfrm>
              <a:off x="15085025" y="-1162075"/>
              <a:ext cx="525" cy="150"/>
            </a:xfrm>
            <a:custGeom>
              <a:avLst/>
              <a:gdLst/>
              <a:ahLst/>
              <a:cxnLst/>
              <a:rect l="l" t="t" r="r" b="b"/>
              <a:pathLst>
                <a:path w="21" h="6" extrusionOk="0">
                  <a:moveTo>
                    <a:pt x="1" y="6"/>
                  </a:moveTo>
                  <a:lnTo>
                    <a:pt x="21"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0"/>
            <p:cNvSpPr/>
            <p:nvPr/>
          </p:nvSpPr>
          <p:spPr>
            <a:xfrm>
              <a:off x="15095250" y="-1165050"/>
              <a:ext cx="850" cy="225"/>
            </a:xfrm>
            <a:custGeom>
              <a:avLst/>
              <a:gdLst/>
              <a:ahLst/>
              <a:cxnLst/>
              <a:rect l="l" t="t" r="r" b="b"/>
              <a:pathLst>
                <a:path w="34" h="9" extrusionOk="0">
                  <a:moveTo>
                    <a:pt x="0" y="9"/>
                  </a:moveTo>
                  <a:lnTo>
                    <a:pt x="33"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0"/>
            <p:cNvSpPr/>
            <p:nvPr/>
          </p:nvSpPr>
          <p:spPr>
            <a:xfrm>
              <a:off x="15115800" y="-1170250"/>
              <a:ext cx="3800" cy="225"/>
            </a:xfrm>
            <a:custGeom>
              <a:avLst/>
              <a:gdLst/>
              <a:ahLst/>
              <a:cxnLst/>
              <a:rect l="l" t="t" r="r" b="b"/>
              <a:pathLst>
                <a:path w="152" h="9" extrusionOk="0">
                  <a:moveTo>
                    <a:pt x="152" y="0"/>
                  </a:moveTo>
                  <a:lnTo>
                    <a:pt x="16" y="6"/>
                  </a:lnTo>
                  <a:lnTo>
                    <a:pt x="1" y="9"/>
                  </a:lnTo>
                  <a:lnTo>
                    <a:pt x="16" y="6"/>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0"/>
            <p:cNvSpPr/>
            <p:nvPr/>
          </p:nvSpPr>
          <p:spPr>
            <a:xfrm>
              <a:off x="15103925" y="-1167325"/>
              <a:ext cx="775" cy="225"/>
            </a:xfrm>
            <a:custGeom>
              <a:avLst/>
              <a:gdLst/>
              <a:ahLst/>
              <a:cxnLst/>
              <a:rect l="l" t="t" r="r" b="b"/>
              <a:pathLst>
                <a:path w="31" h="9" extrusionOk="0">
                  <a:moveTo>
                    <a:pt x="30" y="0"/>
                  </a:moveTo>
                  <a:lnTo>
                    <a:pt x="8" y="6"/>
                  </a:lnTo>
                  <a:lnTo>
                    <a:pt x="8" y="6"/>
                  </a:lnTo>
                  <a:cubicBezTo>
                    <a:pt x="16" y="4"/>
                    <a:pt x="23" y="2"/>
                    <a:pt x="30" y="0"/>
                  </a:cubicBezTo>
                  <a:close/>
                  <a:moveTo>
                    <a:pt x="8" y="6"/>
                  </a:moveTo>
                  <a:cubicBezTo>
                    <a:pt x="6" y="7"/>
                    <a:pt x="3" y="8"/>
                    <a:pt x="0" y="9"/>
                  </a:cubicBezTo>
                  <a:lnTo>
                    <a:pt x="8" y="6"/>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0"/>
            <p:cNvSpPr/>
            <p:nvPr/>
          </p:nvSpPr>
          <p:spPr>
            <a:xfrm>
              <a:off x="15290475" y="-1152425"/>
              <a:ext cx="700" cy="250"/>
            </a:xfrm>
            <a:custGeom>
              <a:avLst/>
              <a:gdLst/>
              <a:ahLst/>
              <a:cxnLst/>
              <a:rect l="l" t="t" r="r" b="b"/>
              <a:pathLst>
                <a:path w="28" h="10" extrusionOk="0">
                  <a:moveTo>
                    <a:pt x="1" y="1"/>
                  </a:moveTo>
                  <a:lnTo>
                    <a:pt x="27" y="9"/>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0"/>
            <p:cNvSpPr/>
            <p:nvPr/>
          </p:nvSpPr>
          <p:spPr>
            <a:xfrm>
              <a:off x="15112950" y="-1169475"/>
              <a:ext cx="550" cy="125"/>
            </a:xfrm>
            <a:custGeom>
              <a:avLst/>
              <a:gdLst/>
              <a:ahLst/>
              <a:cxnLst/>
              <a:rect l="l" t="t" r="r" b="b"/>
              <a:pathLst>
                <a:path w="22" h="5" extrusionOk="0">
                  <a:moveTo>
                    <a:pt x="0" y="4"/>
                  </a:moveTo>
                  <a:lnTo>
                    <a:pt x="21"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0"/>
            <p:cNvSpPr/>
            <p:nvPr/>
          </p:nvSpPr>
          <p:spPr>
            <a:xfrm>
              <a:off x="15114725" y="-1169850"/>
              <a:ext cx="350" cy="100"/>
            </a:xfrm>
            <a:custGeom>
              <a:avLst/>
              <a:gdLst/>
              <a:ahLst/>
              <a:cxnLst/>
              <a:rect l="l" t="t" r="r" b="b"/>
              <a:pathLst>
                <a:path w="14" h="4" extrusionOk="0">
                  <a:moveTo>
                    <a:pt x="0" y="3"/>
                  </a:moveTo>
                  <a:lnTo>
                    <a:pt x="13"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0"/>
            <p:cNvSpPr/>
            <p:nvPr/>
          </p:nvSpPr>
          <p:spPr>
            <a:xfrm>
              <a:off x="15110525" y="-1168925"/>
              <a:ext cx="600" cy="150"/>
            </a:xfrm>
            <a:custGeom>
              <a:avLst/>
              <a:gdLst/>
              <a:ahLst/>
              <a:cxnLst/>
              <a:rect l="l" t="t" r="r" b="b"/>
              <a:pathLst>
                <a:path w="24" h="6" extrusionOk="0">
                  <a:moveTo>
                    <a:pt x="1" y="6"/>
                  </a:moveTo>
                  <a:lnTo>
                    <a:pt x="24"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0"/>
            <p:cNvSpPr/>
            <p:nvPr/>
          </p:nvSpPr>
          <p:spPr>
            <a:xfrm>
              <a:off x="15107500" y="-1168200"/>
              <a:ext cx="725" cy="175"/>
            </a:xfrm>
            <a:custGeom>
              <a:avLst/>
              <a:gdLst/>
              <a:ahLst/>
              <a:cxnLst/>
              <a:rect l="l" t="t" r="r" b="b"/>
              <a:pathLst>
                <a:path w="29" h="7" extrusionOk="0">
                  <a:moveTo>
                    <a:pt x="1" y="6"/>
                  </a:moveTo>
                  <a:lnTo>
                    <a:pt x="28"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0"/>
            <p:cNvSpPr/>
            <p:nvPr/>
          </p:nvSpPr>
          <p:spPr>
            <a:xfrm>
              <a:off x="15046750" y="-1173650"/>
              <a:ext cx="248600" cy="98250"/>
            </a:xfrm>
            <a:custGeom>
              <a:avLst/>
              <a:gdLst/>
              <a:ahLst/>
              <a:cxnLst/>
              <a:rect l="l" t="t" r="r" b="b"/>
              <a:pathLst>
                <a:path w="9944" h="3930" extrusionOk="0">
                  <a:moveTo>
                    <a:pt x="6140" y="0"/>
                  </a:moveTo>
                  <a:lnTo>
                    <a:pt x="2914" y="136"/>
                  </a:lnTo>
                  <a:lnTo>
                    <a:pt x="2778" y="142"/>
                  </a:lnTo>
                  <a:lnTo>
                    <a:pt x="2763" y="145"/>
                  </a:lnTo>
                  <a:lnTo>
                    <a:pt x="2732" y="152"/>
                  </a:lnTo>
                  <a:lnTo>
                    <a:pt x="2719" y="155"/>
                  </a:lnTo>
                  <a:lnTo>
                    <a:pt x="2669" y="167"/>
                  </a:lnTo>
                  <a:lnTo>
                    <a:pt x="2648" y="171"/>
                  </a:lnTo>
                  <a:lnTo>
                    <a:pt x="2575" y="189"/>
                  </a:lnTo>
                  <a:lnTo>
                    <a:pt x="2552" y="195"/>
                  </a:lnTo>
                  <a:cubicBezTo>
                    <a:pt x="2523" y="202"/>
                    <a:pt x="2491" y="210"/>
                    <a:pt x="2458" y="218"/>
                  </a:cubicBezTo>
                  <a:lnTo>
                    <a:pt x="2431" y="224"/>
                  </a:lnTo>
                  <a:cubicBezTo>
                    <a:pt x="2396" y="233"/>
                    <a:pt x="2357" y="244"/>
                    <a:pt x="2317" y="253"/>
                  </a:cubicBezTo>
                  <a:lnTo>
                    <a:pt x="2287" y="260"/>
                  </a:lnTo>
                  <a:cubicBezTo>
                    <a:pt x="2246" y="271"/>
                    <a:pt x="2201" y="283"/>
                    <a:pt x="2155" y="296"/>
                  </a:cubicBezTo>
                  <a:lnTo>
                    <a:pt x="2123" y="304"/>
                  </a:lnTo>
                  <a:cubicBezTo>
                    <a:pt x="2075" y="317"/>
                    <a:pt x="2024" y="329"/>
                    <a:pt x="1972" y="343"/>
                  </a:cubicBezTo>
                  <a:lnTo>
                    <a:pt x="1940" y="353"/>
                  </a:lnTo>
                  <a:cubicBezTo>
                    <a:pt x="1885" y="368"/>
                    <a:pt x="1828" y="384"/>
                    <a:pt x="1769" y="400"/>
                  </a:cubicBezTo>
                  <a:lnTo>
                    <a:pt x="1744" y="407"/>
                  </a:lnTo>
                  <a:cubicBezTo>
                    <a:pt x="1682" y="425"/>
                    <a:pt x="1619" y="443"/>
                    <a:pt x="1552" y="462"/>
                  </a:cubicBezTo>
                  <a:lnTo>
                    <a:pt x="1532" y="469"/>
                  </a:lnTo>
                  <a:cubicBezTo>
                    <a:pt x="1091" y="597"/>
                    <a:pt x="564" y="765"/>
                    <a:pt x="0" y="971"/>
                  </a:cubicBezTo>
                  <a:cubicBezTo>
                    <a:pt x="484" y="2048"/>
                    <a:pt x="1366" y="2959"/>
                    <a:pt x="2443" y="3455"/>
                  </a:cubicBezTo>
                  <a:cubicBezTo>
                    <a:pt x="3143" y="3777"/>
                    <a:pt x="3907" y="3930"/>
                    <a:pt x="4676" y="3930"/>
                  </a:cubicBezTo>
                  <a:cubicBezTo>
                    <a:pt x="5760" y="3930"/>
                    <a:pt x="6852" y="3626"/>
                    <a:pt x="7781" y="3061"/>
                  </a:cubicBezTo>
                  <a:cubicBezTo>
                    <a:pt x="8660" y="2528"/>
                    <a:pt x="9391" y="1778"/>
                    <a:pt x="9943" y="910"/>
                  </a:cubicBezTo>
                  <a:cubicBezTo>
                    <a:pt x="9888" y="893"/>
                    <a:pt x="9832" y="875"/>
                    <a:pt x="9775" y="857"/>
                  </a:cubicBezTo>
                  <a:lnTo>
                    <a:pt x="9749" y="850"/>
                  </a:lnTo>
                  <a:cubicBezTo>
                    <a:pt x="7921" y="288"/>
                    <a:pt x="6140" y="0"/>
                    <a:pt x="61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0"/>
            <p:cNvSpPr/>
            <p:nvPr/>
          </p:nvSpPr>
          <p:spPr>
            <a:xfrm>
              <a:off x="14962375" y="-1003325"/>
              <a:ext cx="37475" cy="189900"/>
            </a:xfrm>
            <a:custGeom>
              <a:avLst/>
              <a:gdLst/>
              <a:ahLst/>
              <a:cxnLst/>
              <a:rect l="l" t="t" r="r" b="b"/>
              <a:pathLst>
                <a:path w="1499" h="7596" extrusionOk="0">
                  <a:moveTo>
                    <a:pt x="1398" y="1"/>
                  </a:moveTo>
                  <a:cubicBezTo>
                    <a:pt x="1353" y="1"/>
                    <a:pt x="1314" y="33"/>
                    <a:pt x="1306" y="79"/>
                  </a:cubicBezTo>
                  <a:lnTo>
                    <a:pt x="1" y="7291"/>
                  </a:lnTo>
                  <a:cubicBezTo>
                    <a:pt x="13" y="7289"/>
                    <a:pt x="24" y="7288"/>
                    <a:pt x="36" y="7286"/>
                  </a:cubicBezTo>
                  <a:cubicBezTo>
                    <a:pt x="70" y="7390"/>
                    <a:pt x="103" y="7493"/>
                    <a:pt x="135" y="7596"/>
                  </a:cubicBezTo>
                  <a:lnTo>
                    <a:pt x="1489" y="114"/>
                  </a:lnTo>
                  <a:cubicBezTo>
                    <a:pt x="1499" y="62"/>
                    <a:pt x="1466" y="13"/>
                    <a:pt x="1415" y="3"/>
                  </a:cubicBezTo>
                  <a:cubicBezTo>
                    <a:pt x="1409" y="2"/>
                    <a:pt x="1403" y="1"/>
                    <a:pt x="1398" y="1"/>
                  </a:cubicBezTo>
                  <a:close/>
                </a:path>
              </a:pathLst>
            </a:custGeom>
            <a:solidFill>
              <a:srgbClr val="827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0"/>
            <p:cNvSpPr/>
            <p:nvPr/>
          </p:nvSpPr>
          <p:spPr>
            <a:xfrm>
              <a:off x="14807850" y="-1161925"/>
              <a:ext cx="707625" cy="749500"/>
            </a:xfrm>
            <a:custGeom>
              <a:avLst/>
              <a:gdLst/>
              <a:ahLst/>
              <a:cxnLst/>
              <a:rect l="l" t="t" r="r" b="b"/>
              <a:pathLst>
                <a:path w="28305" h="29980" extrusionOk="0">
                  <a:moveTo>
                    <a:pt x="11088" y="1"/>
                  </a:moveTo>
                  <a:lnTo>
                    <a:pt x="11088" y="1"/>
                  </a:lnTo>
                  <a:cubicBezTo>
                    <a:pt x="10753" y="98"/>
                    <a:pt x="10368" y="218"/>
                    <a:pt x="9956" y="361"/>
                  </a:cubicBezTo>
                  <a:lnTo>
                    <a:pt x="9956" y="361"/>
                  </a:lnTo>
                  <a:cubicBezTo>
                    <a:pt x="10368" y="218"/>
                    <a:pt x="10753" y="98"/>
                    <a:pt x="11088" y="1"/>
                  </a:cubicBezTo>
                  <a:close/>
                  <a:moveTo>
                    <a:pt x="9956" y="361"/>
                  </a:moveTo>
                  <a:cubicBezTo>
                    <a:pt x="8135" y="990"/>
                    <a:pt x="5774" y="2055"/>
                    <a:pt x="4790" y="3581"/>
                  </a:cubicBezTo>
                  <a:cubicBezTo>
                    <a:pt x="3088" y="6221"/>
                    <a:pt x="0" y="11148"/>
                    <a:pt x="0" y="11148"/>
                  </a:cubicBezTo>
                  <a:cubicBezTo>
                    <a:pt x="0" y="11148"/>
                    <a:pt x="1011" y="13759"/>
                    <a:pt x="4717" y="13759"/>
                  </a:cubicBezTo>
                  <a:cubicBezTo>
                    <a:pt x="5175" y="13759"/>
                    <a:pt x="5674" y="13719"/>
                    <a:pt x="6217" y="13630"/>
                  </a:cubicBezTo>
                  <a:cubicBezTo>
                    <a:pt x="7196" y="16664"/>
                    <a:pt x="7591" y="19456"/>
                    <a:pt x="7591" y="19456"/>
                  </a:cubicBezTo>
                  <a:lnTo>
                    <a:pt x="4240" y="28653"/>
                  </a:lnTo>
                  <a:cubicBezTo>
                    <a:pt x="4240" y="28653"/>
                    <a:pt x="8628" y="29980"/>
                    <a:pt x="14193" y="29980"/>
                  </a:cubicBezTo>
                  <a:cubicBezTo>
                    <a:pt x="17204" y="29980"/>
                    <a:pt x="20559" y="29591"/>
                    <a:pt x="23750" y="28394"/>
                  </a:cubicBezTo>
                  <a:cubicBezTo>
                    <a:pt x="20876" y="21505"/>
                    <a:pt x="20790" y="19403"/>
                    <a:pt x="20790" y="19403"/>
                  </a:cubicBezTo>
                  <a:lnTo>
                    <a:pt x="21624" y="13267"/>
                  </a:lnTo>
                  <a:cubicBezTo>
                    <a:pt x="21624" y="13267"/>
                    <a:pt x="21918" y="13294"/>
                    <a:pt x="22399" y="13294"/>
                  </a:cubicBezTo>
                  <a:cubicBezTo>
                    <a:pt x="23710" y="13294"/>
                    <a:pt x="26407" y="13093"/>
                    <a:pt x="28304" y="11594"/>
                  </a:cubicBezTo>
                  <a:cubicBezTo>
                    <a:pt x="27071" y="8163"/>
                    <a:pt x="24579" y="3168"/>
                    <a:pt x="22108" y="1574"/>
                  </a:cubicBezTo>
                  <a:cubicBezTo>
                    <a:pt x="21368" y="1096"/>
                    <a:pt x="20344" y="701"/>
                    <a:pt x="19331" y="389"/>
                  </a:cubicBezTo>
                  <a:lnTo>
                    <a:pt x="19331" y="389"/>
                  </a:lnTo>
                  <a:cubicBezTo>
                    <a:pt x="19388" y="407"/>
                    <a:pt x="19443" y="424"/>
                    <a:pt x="19499" y="442"/>
                  </a:cubicBezTo>
                  <a:cubicBezTo>
                    <a:pt x="18946" y="1310"/>
                    <a:pt x="18215" y="2059"/>
                    <a:pt x="17337" y="2592"/>
                  </a:cubicBezTo>
                  <a:cubicBezTo>
                    <a:pt x="16409" y="3157"/>
                    <a:pt x="15317" y="3462"/>
                    <a:pt x="14232" y="3462"/>
                  </a:cubicBezTo>
                  <a:cubicBezTo>
                    <a:pt x="13464" y="3462"/>
                    <a:pt x="12699" y="3309"/>
                    <a:pt x="11999" y="2986"/>
                  </a:cubicBezTo>
                  <a:cubicBezTo>
                    <a:pt x="10921" y="2491"/>
                    <a:pt x="10040" y="1580"/>
                    <a:pt x="9557" y="503"/>
                  </a:cubicBezTo>
                  <a:cubicBezTo>
                    <a:pt x="9692" y="453"/>
                    <a:pt x="9825" y="406"/>
                    <a:pt x="9956" y="36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0"/>
            <p:cNvSpPr/>
            <p:nvPr/>
          </p:nvSpPr>
          <p:spPr>
            <a:xfrm>
              <a:off x="15111050" y="-1306750"/>
              <a:ext cx="85650" cy="191800"/>
            </a:xfrm>
            <a:custGeom>
              <a:avLst/>
              <a:gdLst/>
              <a:ahLst/>
              <a:cxnLst/>
              <a:rect l="l" t="t" r="r" b="b"/>
              <a:pathLst>
                <a:path w="3426" h="7672" extrusionOk="0">
                  <a:moveTo>
                    <a:pt x="1" y="1"/>
                  </a:moveTo>
                  <a:lnTo>
                    <a:pt x="1" y="6344"/>
                  </a:lnTo>
                  <a:cubicBezTo>
                    <a:pt x="1" y="7078"/>
                    <a:pt x="595" y="7671"/>
                    <a:pt x="1328" y="7671"/>
                  </a:cubicBezTo>
                  <a:lnTo>
                    <a:pt x="2099" y="7671"/>
                  </a:lnTo>
                  <a:cubicBezTo>
                    <a:pt x="2832" y="7671"/>
                    <a:pt x="3426" y="7078"/>
                    <a:pt x="3426" y="6344"/>
                  </a:cubicBezTo>
                  <a:lnTo>
                    <a:pt x="34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0"/>
            <p:cNvSpPr/>
            <p:nvPr/>
          </p:nvSpPr>
          <p:spPr>
            <a:xfrm>
              <a:off x="14972950" y="-1679250"/>
              <a:ext cx="361850" cy="430400"/>
            </a:xfrm>
            <a:custGeom>
              <a:avLst/>
              <a:gdLst/>
              <a:ahLst/>
              <a:cxnLst/>
              <a:rect l="l" t="t" r="r" b="b"/>
              <a:pathLst>
                <a:path w="14474" h="17216" extrusionOk="0">
                  <a:moveTo>
                    <a:pt x="6496" y="1"/>
                  </a:moveTo>
                  <a:cubicBezTo>
                    <a:pt x="2909" y="1"/>
                    <a:pt x="0" y="2724"/>
                    <a:pt x="0" y="6312"/>
                  </a:cubicBezTo>
                  <a:lnTo>
                    <a:pt x="0" y="10721"/>
                  </a:lnTo>
                  <a:cubicBezTo>
                    <a:pt x="0" y="14307"/>
                    <a:pt x="2909" y="17215"/>
                    <a:pt x="6496" y="17215"/>
                  </a:cubicBezTo>
                  <a:lnTo>
                    <a:pt x="7979" y="17215"/>
                  </a:lnTo>
                  <a:cubicBezTo>
                    <a:pt x="11566" y="17215"/>
                    <a:pt x="14473" y="14307"/>
                    <a:pt x="14473" y="10721"/>
                  </a:cubicBezTo>
                  <a:lnTo>
                    <a:pt x="14473" y="6312"/>
                  </a:lnTo>
                  <a:cubicBezTo>
                    <a:pt x="14473" y="2724"/>
                    <a:pt x="11566" y="1"/>
                    <a:pt x="79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0"/>
            <p:cNvSpPr/>
            <p:nvPr/>
          </p:nvSpPr>
          <p:spPr>
            <a:xfrm>
              <a:off x="14954825" y="-1682200"/>
              <a:ext cx="145250" cy="235525"/>
            </a:xfrm>
            <a:custGeom>
              <a:avLst/>
              <a:gdLst/>
              <a:ahLst/>
              <a:cxnLst/>
              <a:rect l="l" t="t" r="r" b="b"/>
              <a:pathLst>
                <a:path w="5810" h="9421" extrusionOk="0">
                  <a:moveTo>
                    <a:pt x="5632" y="0"/>
                  </a:moveTo>
                  <a:cubicBezTo>
                    <a:pt x="5552" y="0"/>
                    <a:pt x="5472" y="3"/>
                    <a:pt x="5392" y="7"/>
                  </a:cubicBezTo>
                  <a:lnTo>
                    <a:pt x="5392" y="7"/>
                  </a:lnTo>
                  <a:lnTo>
                    <a:pt x="5809" y="4"/>
                  </a:lnTo>
                  <a:cubicBezTo>
                    <a:pt x="5750" y="2"/>
                    <a:pt x="5691" y="0"/>
                    <a:pt x="5632" y="0"/>
                  </a:cubicBezTo>
                  <a:close/>
                  <a:moveTo>
                    <a:pt x="5392" y="7"/>
                  </a:moveTo>
                  <a:lnTo>
                    <a:pt x="5247" y="8"/>
                  </a:lnTo>
                  <a:cubicBezTo>
                    <a:pt x="5247" y="12"/>
                    <a:pt x="5246" y="15"/>
                    <a:pt x="5246" y="18"/>
                  </a:cubicBezTo>
                  <a:lnTo>
                    <a:pt x="5246" y="18"/>
                  </a:lnTo>
                  <a:cubicBezTo>
                    <a:pt x="5295" y="14"/>
                    <a:pt x="5343" y="10"/>
                    <a:pt x="5392" y="7"/>
                  </a:cubicBezTo>
                  <a:close/>
                  <a:moveTo>
                    <a:pt x="5246" y="18"/>
                  </a:moveTo>
                  <a:lnTo>
                    <a:pt x="5246" y="18"/>
                  </a:lnTo>
                  <a:cubicBezTo>
                    <a:pt x="3058" y="220"/>
                    <a:pt x="1018" y="2113"/>
                    <a:pt x="388" y="4620"/>
                  </a:cubicBezTo>
                  <a:cubicBezTo>
                    <a:pt x="0" y="6168"/>
                    <a:pt x="113" y="7828"/>
                    <a:pt x="334" y="9421"/>
                  </a:cubicBezTo>
                  <a:cubicBezTo>
                    <a:pt x="1911" y="8835"/>
                    <a:pt x="3185" y="7369"/>
                    <a:pt x="3974" y="5648"/>
                  </a:cubicBezTo>
                  <a:cubicBezTo>
                    <a:pt x="4762" y="3928"/>
                    <a:pt x="5106" y="1968"/>
                    <a:pt x="5246" y="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0"/>
            <p:cNvSpPr/>
            <p:nvPr/>
          </p:nvSpPr>
          <p:spPr>
            <a:xfrm>
              <a:off x="15293400" y="-1456800"/>
              <a:ext cx="102150" cy="103250"/>
            </a:xfrm>
            <a:custGeom>
              <a:avLst/>
              <a:gdLst/>
              <a:ahLst/>
              <a:cxnLst/>
              <a:rect l="l" t="t" r="r" b="b"/>
              <a:pathLst>
                <a:path w="4086" h="4130" extrusionOk="0">
                  <a:moveTo>
                    <a:pt x="2595" y="1"/>
                  </a:moveTo>
                  <a:cubicBezTo>
                    <a:pt x="1949" y="1"/>
                    <a:pt x="1216" y="416"/>
                    <a:pt x="713" y="1134"/>
                  </a:cubicBezTo>
                  <a:cubicBezTo>
                    <a:pt x="1" y="2152"/>
                    <a:pt x="20" y="3394"/>
                    <a:pt x="754" y="3907"/>
                  </a:cubicBezTo>
                  <a:cubicBezTo>
                    <a:pt x="970" y="4058"/>
                    <a:pt x="1224" y="4130"/>
                    <a:pt x="1492" y="4130"/>
                  </a:cubicBezTo>
                  <a:cubicBezTo>
                    <a:pt x="2138" y="4130"/>
                    <a:pt x="2871" y="3715"/>
                    <a:pt x="3374" y="2997"/>
                  </a:cubicBezTo>
                  <a:cubicBezTo>
                    <a:pt x="4086" y="1979"/>
                    <a:pt x="4067" y="737"/>
                    <a:pt x="3332" y="223"/>
                  </a:cubicBezTo>
                  <a:cubicBezTo>
                    <a:pt x="3117" y="72"/>
                    <a:pt x="2864" y="1"/>
                    <a:pt x="25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0"/>
            <p:cNvSpPr/>
            <p:nvPr/>
          </p:nvSpPr>
          <p:spPr>
            <a:xfrm>
              <a:off x="14910325" y="-1444950"/>
              <a:ext cx="102000" cy="103175"/>
            </a:xfrm>
            <a:custGeom>
              <a:avLst/>
              <a:gdLst/>
              <a:ahLst/>
              <a:cxnLst/>
              <a:rect l="l" t="t" r="r" b="b"/>
              <a:pathLst>
                <a:path w="4080" h="4127" extrusionOk="0">
                  <a:moveTo>
                    <a:pt x="1490" y="0"/>
                  </a:moveTo>
                  <a:cubicBezTo>
                    <a:pt x="1224" y="0"/>
                    <a:pt x="973" y="71"/>
                    <a:pt x="758" y="220"/>
                  </a:cubicBezTo>
                  <a:cubicBezTo>
                    <a:pt x="23" y="731"/>
                    <a:pt x="1" y="1971"/>
                    <a:pt x="708" y="2989"/>
                  </a:cubicBezTo>
                  <a:cubicBezTo>
                    <a:pt x="1210" y="3710"/>
                    <a:pt x="1943" y="4127"/>
                    <a:pt x="2589" y="4127"/>
                  </a:cubicBezTo>
                  <a:cubicBezTo>
                    <a:pt x="2855" y="4127"/>
                    <a:pt x="3107" y="4056"/>
                    <a:pt x="3322" y="3907"/>
                  </a:cubicBezTo>
                  <a:cubicBezTo>
                    <a:pt x="4057" y="3396"/>
                    <a:pt x="4079" y="2157"/>
                    <a:pt x="3371" y="1138"/>
                  </a:cubicBezTo>
                  <a:cubicBezTo>
                    <a:pt x="2870" y="417"/>
                    <a:pt x="2137" y="0"/>
                    <a:pt x="1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0"/>
            <p:cNvSpPr/>
            <p:nvPr/>
          </p:nvSpPr>
          <p:spPr>
            <a:xfrm>
              <a:off x="15071875" y="-1691475"/>
              <a:ext cx="291825" cy="180350"/>
            </a:xfrm>
            <a:custGeom>
              <a:avLst/>
              <a:gdLst/>
              <a:ahLst/>
              <a:cxnLst/>
              <a:rect l="l" t="t" r="r" b="b"/>
              <a:pathLst>
                <a:path w="11673" h="7214" extrusionOk="0">
                  <a:moveTo>
                    <a:pt x="3032" y="1"/>
                  </a:moveTo>
                  <a:cubicBezTo>
                    <a:pt x="2196" y="1"/>
                    <a:pt x="1360" y="117"/>
                    <a:pt x="557" y="355"/>
                  </a:cubicBezTo>
                  <a:lnTo>
                    <a:pt x="0" y="195"/>
                  </a:lnTo>
                  <a:lnTo>
                    <a:pt x="0" y="195"/>
                  </a:lnTo>
                  <a:cubicBezTo>
                    <a:pt x="846" y="2356"/>
                    <a:pt x="2552" y="4120"/>
                    <a:pt x="4564" y="5275"/>
                  </a:cubicBezTo>
                  <a:cubicBezTo>
                    <a:pt x="6578" y="6428"/>
                    <a:pt x="8883" y="7006"/>
                    <a:pt x="11195" y="7207"/>
                  </a:cubicBezTo>
                  <a:cubicBezTo>
                    <a:pt x="11231" y="7211"/>
                    <a:pt x="11268" y="7213"/>
                    <a:pt x="11306" y="7213"/>
                  </a:cubicBezTo>
                  <a:cubicBezTo>
                    <a:pt x="11424" y="7213"/>
                    <a:pt x="11541" y="7189"/>
                    <a:pt x="11606" y="7097"/>
                  </a:cubicBezTo>
                  <a:cubicBezTo>
                    <a:pt x="11672" y="7000"/>
                    <a:pt x="11651" y="6870"/>
                    <a:pt x="11623" y="6756"/>
                  </a:cubicBezTo>
                  <a:cubicBezTo>
                    <a:pt x="11070" y="4436"/>
                    <a:pt x="9531" y="2370"/>
                    <a:pt x="7467" y="1176"/>
                  </a:cubicBezTo>
                  <a:cubicBezTo>
                    <a:pt x="6127" y="400"/>
                    <a:pt x="4579" y="1"/>
                    <a:pt x="30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0"/>
            <p:cNvSpPr/>
            <p:nvPr/>
          </p:nvSpPr>
          <p:spPr>
            <a:xfrm>
              <a:off x="15024025" y="-852650"/>
              <a:ext cx="259500" cy="28225"/>
            </a:xfrm>
            <a:custGeom>
              <a:avLst/>
              <a:gdLst/>
              <a:ahLst/>
              <a:cxnLst/>
              <a:rect l="l" t="t" r="r" b="b"/>
              <a:pathLst>
                <a:path w="10380" h="1129" extrusionOk="0">
                  <a:moveTo>
                    <a:pt x="16" y="0"/>
                  </a:moveTo>
                  <a:cubicBezTo>
                    <a:pt x="8" y="0"/>
                    <a:pt x="1" y="7"/>
                    <a:pt x="1" y="16"/>
                  </a:cubicBezTo>
                  <a:lnTo>
                    <a:pt x="1" y="1112"/>
                  </a:lnTo>
                  <a:cubicBezTo>
                    <a:pt x="1" y="1121"/>
                    <a:pt x="8" y="1128"/>
                    <a:pt x="16" y="1128"/>
                  </a:cubicBezTo>
                  <a:lnTo>
                    <a:pt x="10364" y="1128"/>
                  </a:lnTo>
                  <a:cubicBezTo>
                    <a:pt x="10372" y="1128"/>
                    <a:pt x="10380" y="1121"/>
                    <a:pt x="10380" y="1112"/>
                  </a:cubicBezTo>
                  <a:lnTo>
                    <a:pt x="10380" y="16"/>
                  </a:lnTo>
                  <a:cubicBezTo>
                    <a:pt x="10380" y="7"/>
                    <a:pt x="10372" y="0"/>
                    <a:pt x="103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0"/>
            <p:cNvSpPr/>
            <p:nvPr/>
          </p:nvSpPr>
          <p:spPr>
            <a:xfrm>
              <a:off x="15039225" y="-853600"/>
              <a:ext cx="226725" cy="26325"/>
            </a:xfrm>
            <a:custGeom>
              <a:avLst/>
              <a:gdLst/>
              <a:ahLst/>
              <a:cxnLst/>
              <a:rect l="l" t="t" r="r" b="b"/>
              <a:pathLst>
                <a:path w="9069" h="1053" extrusionOk="0">
                  <a:moveTo>
                    <a:pt x="1" y="1"/>
                  </a:moveTo>
                  <a:cubicBezTo>
                    <a:pt x="240" y="386"/>
                    <a:pt x="548" y="804"/>
                    <a:pt x="999" y="849"/>
                  </a:cubicBezTo>
                  <a:cubicBezTo>
                    <a:pt x="1026" y="851"/>
                    <a:pt x="1052" y="853"/>
                    <a:pt x="1078" y="853"/>
                  </a:cubicBezTo>
                  <a:cubicBezTo>
                    <a:pt x="1517" y="853"/>
                    <a:pt x="1927" y="508"/>
                    <a:pt x="2362" y="508"/>
                  </a:cubicBezTo>
                  <a:cubicBezTo>
                    <a:pt x="2401" y="508"/>
                    <a:pt x="2440" y="511"/>
                    <a:pt x="2479" y="517"/>
                  </a:cubicBezTo>
                  <a:cubicBezTo>
                    <a:pt x="2698" y="551"/>
                    <a:pt x="2888" y="681"/>
                    <a:pt x="3080" y="791"/>
                  </a:cubicBezTo>
                  <a:cubicBezTo>
                    <a:pt x="3336" y="937"/>
                    <a:pt x="3631" y="1052"/>
                    <a:pt x="3920" y="1052"/>
                  </a:cubicBezTo>
                  <a:cubicBezTo>
                    <a:pt x="4029" y="1052"/>
                    <a:pt x="4137" y="1036"/>
                    <a:pt x="4242" y="999"/>
                  </a:cubicBezTo>
                  <a:cubicBezTo>
                    <a:pt x="4606" y="869"/>
                    <a:pt x="4870" y="507"/>
                    <a:pt x="5251" y="448"/>
                  </a:cubicBezTo>
                  <a:cubicBezTo>
                    <a:pt x="5289" y="442"/>
                    <a:pt x="5326" y="439"/>
                    <a:pt x="5363" y="439"/>
                  </a:cubicBezTo>
                  <a:cubicBezTo>
                    <a:pt x="5806" y="439"/>
                    <a:pt x="6192" y="827"/>
                    <a:pt x="6642" y="912"/>
                  </a:cubicBezTo>
                  <a:cubicBezTo>
                    <a:pt x="6689" y="920"/>
                    <a:pt x="6737" y="925"/>
                    <a:pt x="6785" y="925"/>
                  </a:cubicBezTo>
                  <a:cubicBezTo>
                    <a:pt x="6840" y="925"/>
                    <a:pt x="6894" y="918"/>
                    <a:pt x="6946" y="902"/>
                  </a:cubicBezTo>
                  <a:cubicBezTo>
                    <a:pt x="7129" y="845"/>
                    <a:pt x="7260" y="680"/>
                    <a:pt x="7438" y="611"/>
                  </a:cubicBezTo>
                  <a:cubicBezTo>
                    <a:pt x="7511" y="583"/>
                    <a:pt x="7587" y="573"/>
                    <a:pt x="7664" y="573"/>
                  </a:cubicBezTo>
                  <a:cubicBezTo>
                    <a:pt x="7874" y="573"/>
                    <a:pt x="8095" y="649"/>
                    <a:pt x="8307" y="649"/>
                  </a:cubicBezTo>
                  <a:cubicBezTo>
                    <a:pt x="8369" y="649"/>
                    <a:pt x="8430" y="643"/>
                    <a:pt x="8491" y="626"/>
                  </a:cubicBezTo>
                  <a:cubicBezTo>
                    <a:pt x="8752" y="554"/>
                    <a:pt x="8922" y="308"/>
                    <a:pt x="9068" y="79"/>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0"/>
            <p:cNvSpPr/>
            <p:nvPr/>
          </p:nvSpPr>
          <p:spPr>
            <a:xfrm>
              <a:off x="15024025" y="-910225"/>
              <a:ext cx="259500" cy="28250"/>
            </a:xfrm>
            <a:custGeom>
              <a:avLst/>
              <a:gdLst/>
              <a:ahLst/>
              <a:cxnLst/>
              <a:rect l="l" t="t" r="r" b="b"/>
              <a:pathLst>
                <a:path w="10380" h="1130" extrusionOk="0">
                  <a:moveTo>
                    <a:pt x="16" y="1"/>
                  </a:moveTo>
                  <a:cubicBezTo>
                    <a:pt x="8" y="1"/>
                    <a:pt x="1" y="8"/>
                    <a:pt x="1" y="17"/>
                  </a:cubicBezTo>
                  <a:lnTo>
                    <a:pt x="1" y="1113"/>
                  </a:lnTo>
                  <a:cubicBezTo>
                    <a:pt x="1" y="1122"/>
                    <a:pt x="8" y="1129"/>
                    <a:pt x="16" y="1129"/>
                  </a:cubicBezTo>
                  <a:lnTo>
                    <a:pt x="10364" y="1129"/>
                  </a:lnTo>
                  <a:cubicBezTo>
                    <a:pt x="10372" y="1129"/>
                    <a:pt x="10380" y="1122"/>
                    <a:pt x="10380" y="1113"/>
                  </a:cubicBezTo>
                  <a:lnTo>
                    <a:pt x="10380" y="17"/>
                  </a:lnTo>
                  <a:cubicBezTo>
                    <a:pt x="10380" y="8"/>
                    <a:pt x="10372" y="1"/>
                    <a:pt x="103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0"/>
            <p:cNvSpPr/>
            <p:nvPr/>
          </p:nvSpPr>
          <p:spPr>
            <a:xfrm>
              <a:off x="15014875" y="-882325"/>
              <a:ext cx="277800" cy="32075"/>
            </a:xfrm>
            <a:custGeom>
              <a:avLst/>
              <a:gdLst/>
              <a:ahLst/>
              <a:cxnLst/>
              <a:rect l="l" t="t" r="r" b="b"/>
              <a:pathLst>
                <a:path w="11112" h="1283" extrusionOk="0">
                  <a:moveTo>
                    <a:pt x="18" y="0"/>
                  </a:moveTo>
                  <a:cubicBezTo>
                    <a:pt x="9" y="0"/>
                    <a:pt x="0" y="9"/>
                    <a:pt x="0" y="18"/>
                  </a:cubicBezTo>
                  <a:lnTo>
                    <a:pt x="0" y="1264"/>
                  </a:lnTo>
                  <a:cubicBezTo>
                    <a:pt x="0" y="1274"/>
                    <a:pt x="9" y="1283"/>
                    <a:pt x="18" y="1283"/>
                  </a:cubicBezTo>
                  <a:lnTo>
                    <a:pt x="11094" y="1283"/>
                  </a:lnTo>
                  <a:cubicBezTo>
                    <a:pt x="11105" y="1283"/>
                    <a:pt x="11112" y="1274"/>
                    <a:pt x="11112" y="1264"/>
                  </a:cubicBezTo>
                  <a:lnTo>
                    <a:pt x="11112" y="18"/>
                  </a:lnTo>
                  <a:cubicBezTo>
                    <a:pt x="11112" y="9"/>
                    <a:pt x="11105" y="0"/>
                    <a:pt x="110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0"/>
            <p:cNvSpPr/>
            <p:nvPr/>
          </p:nvSpPr>
          <p:spPr>
            <a:xfrm>
              <a:off x="15047875" y="-910400"/>
              <a:ext cx="226900" cy="22225"/>
            </a:xfrm>
            <a:custGeom>
              <a:avLst/>
              <a:gdLst/>
              <a:ahLst/>
              <a:cxnLst/>
              <a:rect l="l" t="t" r="r" b="b"/>
              <a:pathLst>
                <a:path w="9076" h="889" extrusionOk="0">
                  <a:moveTo>
                    <a:pt x="9076" y="0"/>
                  </a:moveTo>
                  <a:lnTo>
                    <a:pt x="30" y="35"/>
                  </a:lnTo>
                  <a:cubicBezTo>
                    <a:pt x="1" y="312"/>
                    <a:pt x="215" y="593"/>
                    <a:pt x="490" y="636"/>
                  </a:cubicBezTo>
                  <a:cubicBezTo>
                    <a:pt x="522" y="641"/>
                    <a:pt x="554" y="644"/>
                    <a:pt x="586" y="644"/>
                  </a:cubicBezTo>
                  <a:cubicBezTo>
                    <a:pt x="823" y="644"/>
                    <a:pt x="1055" y="517"/>
                    <a:pt x="1297" y="510"/>
                  </a:cubicBezTo>
                  <a:cubicBezTo>
                    <a:pt x="1305" y="510"/>
                    <a:pt x="1314" y="509"/>
                    <a:pt x="1322" y="509"/>
                  </a:cubicBezTo>
                  <a:cubicBezTo>
                    <a:pt x="1570" y="509"/>
                    <a:pt x="1802" y="629"/>
                    <a:pt x="2033" y="720"/>
                  </a:cubicBezTo>
                  <a:cubicBezTo>
                    <a:pt x="2291" y="822"/>
                    <a:pt x="2574" y="889"/>
                    <a:pt x="2850" y="889"/>
                  </a:cubicBezTo>
                  <a:cubicBezTo>
                    <a:pt x="3091" y="889"/>
                    <a:pt x="3327" y="838"/>
                    <a:pt x="3535" y="715"/>
                  </a:cubicBezTo>
                  <a:cubicBezTo>
                    <a:pt x="3668" y="636"/>
                    <a:pt x="3788" y="530"/>
                    <a:pt x="3933" y="481"/>
                  </a:cubicBezTo>
                  <a:cubicBezTo>
                    <a:pt x="4000" y="459"/>
                    <a:pt x="4067" y="449"/>
                    <a:pt x="4134" y="449"/>
                  </a:cubicBezTo>
                  <a:cubicBezTo>
                    <a:pt x="4367" y="449"/>
                    <a:pt x="4603" y="563"/>
                    <a:pt x="4824" y="660"/>
                  </a:cubicBezTo>
                  <a:cubicBezTo>
                    <a:pt x="4992" y="734"/>
                    <a:pt x="5186" y="798"/>
                    <a:pt x="5367" y="798"/>
                  </a:cubicBezTo>
                  <a:cubicBezTo>
                    <a:pt x="5490" y="798"/>
                    <a:pt x="5608" y="769"/>
                    <a:pt x="5708" y="692"/>
                  </a:cubicBezTo>
                  <a:cubicBezTo>
                    <a:pt x="5798" y="625"/>
                    <a:pt x="5865" y="525"/>
                    <a:pt x="5969" y="480"/>
                  </a:cubicBezTo>
                  <a:cubicBezTo>
                    <a:pt x="6008" y="464"/>
                    <a:pt x="6049" y="457"/>
                    <a:pt x="6091" y="457"/>
                  </a:cubicBezTo>
                  <a:cubicBezTo>
                    <a:pt x="6174" y="457"/>
                    <a:pt x="6259" y="484"/>
                    <a:pt x="6337" y="515"/>
                  </a:cubicBezTo>
                  <a:cubicBezTo>
                    <a:pt x="6639" y="637"/>
                    <a:pt x="7026" y="870"/>
                    <a:pt x="7366" y="870"/>
                  </a:cubicBezTo>
                  <a:cubicBezTo>
                    <a:pt x="7544" y="870"/>
                    <a:pt x="7709" y="807"/>
                    <a:pt x="7843" y="631"/>
                  </a:cubicBezTo>
                  <a:cubicBezTo>
                    <a:pt x="7909" y="543"/>
                    <a:pt x="7994" y="455"/>
                    <a:pt x="8104" y="446"/>
                  </a:cubicBezTo>
                  <a:cubicBezTo>
                    <a:pt x="8111" y="446"/>
                    <a:pt x="8117" y="445"/>
                    <a:pt x="8123" y="445"/>
                  </a:cubicBezTo>
                  <a:cubicBezTo>
                    <a:pt x="8194" y="445"/>
                    <a:pt x="8261" y="478"/>
                    <a:pt x="8329" y="496"/>
                  </a:cubicBezTo>
                  <a:cubicBezTo>
                    <a:pt x="8383" y="511"/>
                    <a:pt x="8436" y="518"/>
                    <a:pt x="8489" y="518"/>
                  </a:cubicBezTo>
                  <a:cubicBezTo>
                    <a:pt x="8778" y="518"/>
                    <a:pt x="9037" y="303"/>
                    <a:pt x="9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0"/>
            <p:cNvSpPr/>
            <p:nvPr/>
          </p:nvSpPr>
          <p:spPr>
            <a:xfrm>
              <a:off x="15015400" y="-1044000"/>
              <a:ext cx="276500" cy="138025"/>
            </a:xfrm>
            <a:custGeom>
              <a:avLst/>
              <a:gdLst/>
              <a:ahLst/>
              <a:cxnLst/>
              <a:rect l="l" t="t" r="r" b="b"/>
              <a:pathLst>
                <a:path w="11060" h="5521" extrusionOk="0">
                  <a:moveTo>
                    <a:pt x="5529" y="0"/>
                  </a:moveTo>
                  <a:cubicBezTo>
                    <a:pt x="2767" y="0"/>
                    <a:pt x="475" y="2029"/>
                    <a:pt x="66" y="4680"/>
                  </a:cubicBezTo>
                  <a:cubicBezTo>
                    <a:pt x="1" y="5108"/>
                    <a:pt x="326" y="5496"/>
                    <a:pt x="759" y="5497"/>
                  </a:cubicBezTo>
                  <a:lnTo>
                    <a:pt x="10298" y="5521"/>
                  </a:lnTo>
                  <a:cubicBezTo>
                    <a:pt x="10299" y="5521"/>
                    <a:pt x="10299" y="5521"/>
                    <a:pt x="10300" y="5521"/>
                  </a:cubicBezTo>
                  <a:cubicBezTo>
                    <a:pt x="10732" y="5521"/>
                    <a:pt x="11059" y="5135"/>
                    <a:pt x="10995" y="4707"/>
                  </a:cubicBezTo>
                  <a:cubicBezTo>
                    <a:pt x="10599" y="2049"/>
                    <a:pt x="8311" y="8"/>
                    <a:pt x="5542" y="0"/>
                  </a:cubicBezTo>
                  <a:cubicBezTo>
                    <a:pt x="5538" y="0"/>
                    <a:pt x="5533" y="0"/>
                    <a:pt x="55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0"/>
            <p:cNvSpPr/>
            <p:nvPr/>
          </p:nvSpPr>
          <p:spPr>
            <a:xfrm>
              <a:off x="15016250" y="-827300"/>
              <a:ext cx="275075" cy="47875"/>
            </a:xfrm>
            <a:custGeom>
              <a:avLst/>
              <a:gdLst/>
              <a:ahLst/>
              <a:cxnLst/>
              <a:rect l="l" t="t" r="r" b="b"/>
              <a:pathLst>
                <a:path w="11003" h="1915" extrusionOk="0">
                  <a:moveTo>
                    <a:pt x="668" y="1"/>
                  </a:moveTo>
                  <a:cubicBezTo>
                    <a:pt x="282" y="1"/>
                    <a:pt x="1" y="367"/>
                    <a:pt x="100" y="740"/>
                  </a:cubicBezTo>
                  <a:cubicBezTo>
                    <a:pt x="285" y="1433"/>
                    <a:pt x="911" y="1914"/>
                    <a:pt x="1628" y="1914"/>
                  </a:cubicBezTo>
                  <a:lnTo>
                    <a:pt x="9375" y="1914"/>
                  </a:lnTo>
                  <a:cubicBezTo>
                    <a:pt x="10091" y="1914"/>
                    <a:pt x="10718" y="1433"/>
                    <a:pt x="10903" y="740"/>
                  </a:cubicBezTo>
                  <a:cubicBezTo>
                    <a:pt x="11003" y="367"/>
                    <a:pt x="10722" y="1"/>
                    <a:pt x="103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0"/>
            <p:cNvSpPr/>
            <p:nvPr/>
          </p:nvSpPr>
          <p:spPr>
            <a:xfrm>
              <a:off x="14762575" y="-851350"/>
              <a:ext cx="362775" cy="216050"/>
            </a:xfrm>
            <a:custGeom>
              <a:avLst/>
              <a:gdLst/>
              <a:ahLst/>
              <a:cxnLst/>
              <a:rect l="l" t="t" r="r" b="b"/>
              <a:pathLst>
                <a:path w="14511" h="8642" extrusionOk="0">
                  <a:moveTo>
                    <a:pt x="12894" y="0"/>
                  </a:moveTo>
                  <a:cubicBezTo>
                    <a:pt x="12802" y="0"/>
                    <a:pt x="12708" y="29"/>
                    <a:pt x="12620" y="57"/>
                  </a:cubicBezTo>
                  <a:cubicBezTo>
                    <a:pt x="9146" y="1186"/>
                    <a:pt x="5511" y="1787"/>
                    <a:pt x="2888" y="4582"/>
                  </a:cubicBezTo>
                  <a:lnTo>
                    <a:pt x="941" y="4198"/>
                  </a:lnTo>
                  <a:cubicBezTo>
                    <a:pt x="263" y="5473"/>
                    <a:pt x="1" y="6965"/>
                    <a:pt x="203" y="8396"/>
                  </a:cubicBezTo>
                  <a:cubicBezTo>
                    <a:pt x="231" y="8588"/>
                    <a:pt x="780" y="8641"/>
                    <a:pt x="1396" y="8641"/>
                  </a:cubicBezTo>
                  <a:cubicBezTo>
                    <a:pt x="2119" y="8641"/>
                    <a:pt x="2933" y="8568"/>
                    <a:pt x="3098" y="8559"/>
                  </a:cubicBezTo>
                  <a:cubicBezTo>
                    <a:pt x="4014" y="8510"/>
                    <a:pt x="4895" y="8345"/>
                    <a:pt x="5787" y="8090"/>
                  </a:cubicBezTo>
                  <a:cubicBezTo>
                    <a:pt x="9315" y="7084"/>
                    <a:pt x="12501" y="4586"/>
                    <a:pt x="14511" y="1526"/>
                  </a:cubicBezTo>
                  <a:cubicBezTo>
                    <a:pt x="14104" y="1069"/>
                    <a:pt x="13684" y="624"/>
                    <a:pt x="13249" y="192"/>
                  </a:cubicBezTo>
                  <a:cubicBezTo>
                    <a:pt x="13176" y="120"/>
                    <a:pt x="13098" y="45"/>
                    <a:pt x="13000" y="15"/>
                  </a:cubicBezTo>
                  <a:cubicBezTo>
                    <a:pt x="12965" y="5"/>
                    <a:pt x="12929" y="0"/>
                    <a:pt x="128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0"/>
            <p:cNvSpPr/>
            <p:nvPr/>
          </p:nvSpPr>
          <p:spPr>
            <a:xfrm>
              <a:off x="15211350" y="-851350"/>
              <a:ext cx="362775" cy="216050"/>
            </a:xfrm>
            <a:custGeom>
              <a:avLst/>
              <a:gdLst/>
              <a:ahLst/>
              <a:cxnLst/>
              <a:rect l="l" t="t" r="r" b="b"/>
              <a:pathLst>
                <a:path w="14511" h="8642" extrusionOk="0">
                  <a:moveTo>
                    <a:pt x="1618" y="0"/>
                  </a:moveTo>
                  <a:cubicBezTo>
                    <a:pt x="1582" y="0"/>
                    <a:pt x="1547" y="5"/>
                    <a:pt x="1512" y="15"/>
                  </a:cubicBezTo>
                  <a:cubicBezTo>
                    <a:pt x="1414" y="45"/>
                    <a:pt x="1336" y="120"/>
                    <a:pt x="1263" y="192"/>
                  </a:cubicBezTo>
                  <a:cubicBezTo>
                    <a:pt x="828" y="624"/>
                    <a:pt x="407" y="1069"/>
                    <a:pt x="1" y="1526"/>
                  </a:cubicBezTo>
                  <a:cubicBezTo>
                    <a:pt x="2011" y="4586"/>
                    <a:pt x="5196" y="7084"/>
                    <a:pt x="8724" y="8090"/>
                  </a:cubicBezTo>
                  <a:cubicBezTo>
                    <a:pt x="9617" y="8345"/>
                    <a:pt x="10498" y="8510"/>
                    <a:pt x="11414" y="8559"/>
                  </a:cubicBezTo>
                  <a:cubicBezTo>
                    <a:pt x="11579" y="8568"/>
                    <a:pt x="12393" y="8641"/>
                    <a:pt x="13116" y="8641"/>
                  </a:cubicBezTo>
                  <a:cubicBezTo>
                    <a:pt x="13731" y="8641"/>
                    <a:pt x="14281" y="8588"/>
                    <a:pt x="14308" y="8396"/>
                  </a:cubicBezTo>
                  <a:cubicBezTo>
                    <a:pt x="14510" y="6953"/>
                    <a:pt x="14251" y="5484"/>
                    <a:pt x="13571" y="4198"/>
                  </a:cubicBezTo>
                  <a:lnTo>
                    <a:pt x="11624" y="4582"/>
                  </a:lnTo>
                  <a:cubicBezTo>
                    <a:pt x="9000" y="1787"/>
                    <a:pt x="5366" y="1186"/>
                    <a:pt x="1892" y="57"/>
                  </a:cubicBezTo>
                  <a:cubicBezTo>
                    <a:pt x="1804" y="29"/>
                    <a:pt x="1710" y="0"/>
                    <a:pt x="1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0"/>
            <p:cNvSpPr/>
            <p:nvPr/>
          </p:nvSpPr>
          <p:spPr>
            <a:xfrm>
              <a:off x="14913825" y="-494025"/>
              <a:ext cx="487825" cy="81600"/>
            </a:xfrm>
            <a:custGeom>
              <a:avLst/>
              <a:gdLst/>
              <a:ahLst/>
              <a:cxnLst/>
              <a:rect l="l" t="t" r="r" b="b"/>
              <a:pathLst>
                <a:path w="19513" h="3264" extrusionOk="0">
                  <a:moveTo>
                    <a:pt x="18829" y="1"/>
                  </a:moveTo>
                  <a:cubicBezTo>
                    <a:pt x="15749" y="1281"/>
                    <a:pt x="12325" y="1692"/>
                    <a:pt x="8931" y="1692"/>
                  </a:cubicBezTo>
                  <a:cubicBezTo>
                    <a:pt x="8230" y="1692"/>
                    <a:pt x="7529" y="1675"/>
                    <a:pt x="6834" y="1644"/>
                  </a:cubicBezTo>
                  <a:cubicBezTo>
                    <a:pt x="4691" y="1548"/>
                    <a:pt x="2489" y="1314"/>
                    <a:pt x="504" y="556"/>
                  </a:cubicBezTo>
                  <a:lnTo>
                    <a:pt x="1" y="1936"/>
                  </a:lnTo>
                  <a:cubicBezTo>
                    <a:pt x="1" y="1936"/>
                    <a:pt x="4390" y="3264"/>
                    <a:pt x="9956" y="3264"/>
                  </a:cubicBezTo>
                  <a:cubicBezTo>
                    <a:pt x="12966" y="3264"/>
                    <a:pt x="16321" y="2875"/>
                    <a:pt x="19512" y="1678"/>
                  </a:cubicBezTo>
                  <a:cubicBezTo>
                    <a:pt x="19264" y="1082"/>
                    <a:pt x="19038" y="525"/>
                    <a:pt x="188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0"/>
            <p:cNvSpPr/>
            <p:nvPr/>
          </p:nvSpPr>
          <p:spPr>
            <a:xfrm>
              <a:off x="15057125" y="-1153075"/>
              <a:ext cx="100" cy="50"/>
            </a:xfrm>
            <a:custGeom>
              <a:avLst/>
              <a:gdLst/>
              <a:ahLst/>
              <a:cxnLst/>
              <a:rect l="l" t="t" r="r" b="b"/>
              <a:pathLst>
                <a:path w="4" h="2" extrusionOk="0">
                  <a:moveTo>
                    <a:pt x="0" y="1"/>
                  </a:moveTo>
                  <a:lnTo>
                    <a:pt x="3" y="0"/>
                  </a:ln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0"/>
            <p:cNvSpPr/>
            <p:nvPr/>
          </p:nvSpPr>
          <p:spPr>
            <a:xfrm>
              <a:off x="15046775" y="-1149450"/>
              <a:ext cx="175" cy="100"/>
            </a:xfrm>
            <a:custGeom>
              <a:avLst/>
              <a:gdLst/>
              <a:ahLst/>
              <a:cxnLst/>
              <a:rect l="l" t="t" r="r" b="b"/>
              <a:pathLst>
                <a:path w="7" h="4" extrusionOk="0">
                  <a:moveTo>
                    <a:pt x="0" y="4"/>
                  </a:moveTo>
                  <a:lnTo>
                    <a:pt x="0" y="4"/>
                  </a:lnTo>
                  <a:lnTo>
                    <a:pt x="7" y="0"/>
                  </a:ln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0"/>
            <p:cNvSpPr/>
            <p:nvPr/>
          </p:nvSpPr>
          <p:spPr>
            <a:xfrm>
              <a:off x="15057225" y="-1156375"/>
              <a:ext cx="9875" cy="3325"/>
            </a:xfrm>
            <a:custGeom>
              <a:avLst/>
              <a:gdLst/>
              <a:ahLst/>
              <a:cxnLst/>
              <a:rect l="l" t="t" r="r" b="b"/>
              <a:pathLst>
                <a:path w="395" h="133" extrusionOk="0">
                  <a:moveTo>
                    <a:pt x="0" y="132"/>
                  </a:moveTo>
                  <a:cubicBezTo>
                    <a:pt x="134" y="85"/>
                    <a:pt x="266" y="42"/>
                    <a:pt x="394" y="0"/>
                  </a:cubicBezTo>
                  <a:cubicBezTo>
                    <a:pt x="266" y="42"/>
                    <a:pt x="134" y="85"/>
                    <a:pt x="0" y="132"/>
                  </a:cubicBez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0"/>
            <p:cNvSpPr/>
            <p:nvPr/>
          </p:nvSpPr>
          <p:spPr>
            <a:xfrm>
              <a:off x="15046925" y="-1153050"/>
              <a:ext cx="10225" cy="3650"/>
            </a:xfrm>
            <a:custGeom>
              <a:avLst/>
              <a:gdLst/>
              <a:ahLst/>
              <a:cxnLst/>
              <a:rect l="l" t="t" r="r" b="b"/>
              <a:pathLst>
                <a:path w="409" h="146" extrusionOk="0">
                  <a:moveTo>
                    <a:pt x="408" y="0"/>
                  </a:moveTo>
                  <a:lnTo>
                    <a:pt x="408" y="0"/>
                  </a:lnTo>
                  <a:cubicBezTo>
                    <a:pt x="274" y="46"/>
                    <a:pt x="139" y="95"/>
                    <a:pt x="1" y="145"/>
                  </a:cubicBezTo>
                  <a:cubicBezTo>
                    <a:pt x="139" y="95"/>
                    <a:pt x="275" y="46"/>
                    <a:pt x="408" y="0"/>
                  </a:cubicBez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0"/>
            <p:cNvSpPr/>
            <p:nvPr/>
          </p:nvSpPr>
          <p:spPr>
            <a:xfrm>
              <a:off x="15067075" y="-1161950"/>
              <a:ext cx="17975" cy="5600"/>
            </a:xfrm>
            <a:custGeom>
              <a:avLst/>
              <a:gdLst/>
              <a:ahLst/>
              <a:cxnLst/>
              <a:rect l="l" t="t" r="r" b="b"/>
              <a:pathLst>
                <a:path w="719" h="224" extrusionOk="0">
                  <a:moveTo>
                    <a:pt x="0" y="223"/>
                  </a:moveTo>
                  <a:cubicBezTo>
                    <a:pt x="257" y="140"/>
                    <a:pt x="499" y="65"/>
                    <a:pt x="719" y="1"/>
                  </a:cubicBezTo>
                  <a:cubicBezTo>
                    <a:pt x="499" y="65"/>
                    <a:pt x="257" y="140"/>
                    <a:pt x="0" y="223"/>
                  </a:cubicBez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0"/>
            <p:cNvSpPr/>
            <p:nvPr/>
          </p:nvSpPr>
          <p:spPr>
            <a:xfrm>
              <a:off x="15008000" y="-1150875"/>
              <a:ext cx="324050" cy="106650"/>
            </a:xfrm>
            <a:custGeom>
              <a:avLst/>
              <a:gdLst/>
              <a:ahLst/>
              <a:cxnLst/>
              <a:rect l="l" t="t" r="r" b="b"/>
              <a:pathLst>
                <a:path w="12962" h="4266" extrusionOk="0">
                  <a:moveTo>
                    <a:pt x="11493" y="0"/>
                  </a:moveTo>
                  <a:cubicBezTo>
                    <a:pt x="10940" y="868"/>
                    <a:pt x="10210" y="1617"/>
                    <a:pt x="9331" y="2150"/>
                  </a:cubicBezTo>
                  <a:cubicBezTo>
                    <a:pt x="8403" y="2715"/>
                    <a:pt x="7311" y="3019"/>
                    <a:pt x="6227" y="3019"/>
                  </a:cubicBezTo>
                  <a:cubicBezTo>
                    <a:pt x="5458" y="3019"/>
                    <a:pt x="4693" y="2866"/>
                    <a:pt x="3992" y="2544"/>
                  </a:cubicBezTo>
                  <a:cubicBezTo>
                    <a:pt x="2915" y="2048"/>
                    <a:pt x="2034" y="1138"/>
                    <a:pt x="1551" y="61"/>
                  </a:cubicBezTo>
                  <a:cubicBezTo>
                    <a:pt x="1050" y="243"/>
                    <a:pt x="522" y="459"/>
                    <a:pt x="0" y="703"/>
                  </a:cubicBezTo>
                  <a:cubicBezTo>
                    <a:pt x="326" y="1410"/>
                    <a:pt x="813" y="2046"/>
                    <a:pt x="1402" y="2558"/>
                  </a:cubicBezTo>
                  <a:cubicBezTo>
                    <a:pt x="2353" y="3386"/>
                    <a:pt x="3553" y="3901"/>
                    <a:pt x="4793" y="4129"/>
                  </a:cubicBezTo>
                  <a:cubicBezTo>
                    <a:pt x="5287" y="4220"/>
                    <a:pt x="5790" y="4265"/>
                    <a:pt x="6293" y="4265"/>
                  </a:cubicBezTo>
                  <a:cubicBezTo>
                    <a:pt x="7695" y="4265"/>
                    <a:pt x="9097" y="3912"/>
                    <a:pt x="10307" y="3207"/>
                  </a:cubicBezTo>
                  <a:cubicBezTo>
                    <a:pt x="11407" y="2562"/>
                    <a:pt x="12321" y="1643"/>
                    <a:pt x="12961" y="540"/>
                  </a:cubicBezTo>
                  <a:cubicBezTo>
                    <a:pt x="12496" y="340"/>
                    <a:pt x="11996" y="160"/>
                    <a:pt x="114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0"/>
            <p:cNvSpPr/>
            <p:nvPr/>
          </p:nvSpPr>
          <p:spPr>
            <a:xfrm>
              <a:off x="15067050" y="-1156375"/>
              <a:ext cx="25" cy="25"/>
            </a:xfrm>
            <a:custGeom>
              <a:avLst/>
              <a:gdLst/>
              <a:ahLst/>
              <a:cxnLst/>
              <a:rect l="l" t="t" r="r" b="b"/>
              <a:pathLst>
                <a:path w="1" h="1" extrusionOk="0">
                  <a:moveTo>
                    <a:pt x="0" y="0"/>
                  </a:move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0"/>
            <p:cNvSpPr/>
            <p:nvPr/>
          </p:nvSpPr>
          <p:spPr>
            <a:xfrm>
              <a:off x="15291125" y="-1152200"/>
              <a:ext cx="4225" cy="1350"/>
            </a:xfrm>
            <a:custGeom>
              <a:avLst/>
              <a:gdLst/>
              <a:ahLst/>
              <a:cxnLst/>
              <a:rect l="l" t="t" r="r" b="b"/>
              <a:pathLst>
                <a:path w="169" h="54" extrusionOk="0">
                  <a:moveTo>
                    <a:pt x="1" y="0"/>
                  </a:moveTo>
                  <a:cubicBezTo>
                    <a:pt x="57" y="17"/>
                    <a:pt x="113" y="36"/>
                    <a:pt x="168" y="53"/>
                  </a:cubicBezTo>
                  <a:cubicBezTo>
                    <a:pt x="113" y="35"/>
                    <a:pt x="57" y="17"/>
                    <a:pt x="1" y="0"/>
                  </a:cubicBez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0"/>
            <p:cNvSpPr/>
            <p:nvPr/>
          </p:nvSpPr>
          <p:spPr>
            <a:xfrm>
              <a:off x="15049425" y="-932850"/>
              <a:ext cx="141550" cy="159775"/>
            </a:xfrm>
            <a:custGeom>
              <a:avLst/>
              <a:gdLst/>
              <a:ahLst/>
              <a:cxnLst/>
              <a:rect l="l" t="t" r="r" b="b"/>
              <a:pathLst>
                <a:path w="5662" h="6391" extrusionOk="0">
                  <a:moveTo>
                    <a:pt x="3460" y="1"/>
                  </a:moveTo>
                  <a:cubicBezTo>
                    <a:pt x="2659" y="514"/>
                    <a:pt x="2298" y="1481"/>
                    <a:pt x="1988" y="2382"/>
                  </a:cubicBezTo>
                  <a:cubicBezTo>
                    <a:pt x="1967" y="1807"/>
                    <a:pt x="1946" y="1231"/>
                    <a:pt x="1869" y="660"/>
                  </a:cubicBezTo>
                  <a:cubicBezTo>
                    <a:pt x="1857" y="566"/>
                    <a:pt x="1815" y="446"/>
                    <a:pt x="1721" y="446"/>
                  </a:cubicBezTo>
                  <a:cubicBezTo>
                    <a:pt x="1720" y="446"/>
                    <a:pt x="1718" y="446"/>
                    <a:pt x="1717" y="446"/>
                  </a:cubicBezTo>
                  <a:cubicBezTo>
                    <a:pt x="1618" y="451"/>
                    <a:pt x="1587" y="580"/>
                    <a:pt x="1583" y="679"/>
                  </a:cubicBezTo>
                  <a:cubicBezTo>
                    <a:pt x="1561" y="1295"/>
                    <a:pt x="1511" y="1925"/>
                    <a:pt x="1276" y="2496"/>
                  </a:cubicBezTo>
                  <a:cubicBezTo>
                    <a:pt x="1043" y="3068"/>
                    <a:pt x="595" y="3582"/>
                    <a:pt x="0" y="3753"/>
                  </a:cubicBezTo>
                  <a:lnTo>
                    <a:pt x="1429" y="6390"/>
                  </a:lnTo>
                  <a:cubicBezTo>
                    <a:pt x="2232" y="5433"/>
                    <a:pt x="3452" y="4937"/>
                    <a:pt x="4407" y="4131"/>
                  </a:cubicBezTo>
                  <a:cubicBezTo>
                    <a:pt x="4477" y="4073"/>
                    <a:pt x="4553" y="3996"/>
                    <a:pt x="4539" y="3906"/>
                  </a:cubicBezTo>
                  <a:cubicBezTo>
                    <a:pt x="4523" y="3794"/>
                    <a:pt x="4397" y="3758"/>
                    <a:pt x="4274" y="3758"/>
                  </a:cubicBezTo>
                  <a:cubicBezTo>
                    <a:pt x="4241" y="3758"/>
                    <a:pt x="4208" y="3761"/>
                    <a:pt x="4178" y="3765"/>
                  </a:cubicBezTo>
                  <a:lnTo>
                    <a:pt x="3317" y="3884"/>
                  </a:lnTo>
                  <a:cubicBezTo>
                    <a:pt x="3955" y="3403"/>
                    <a:pt x="4587" y="2913"/>
                    <a:pt x="5213" y="2416"/>
                  </a:cubicBezTo>
                  <a:cubicBezTo>
                    <a:pt x="5427" y="2245"/>
                    <a:pt x="5662" y="2031"/>
                    <a:pt x="5650" y="1757"/>
                  </a:cubicBezTo>
                  <a:cubicBezTo>
                    <a:pt x="5647" y="1675"/>
                    <a:pt x="5617" y="1590"/>
                    <a:pt x="5553" y="1541"/>
                  </a:cubicBezTo>
                  <a:cubicBezTo>
                    <a:pt x="5510" y="1507"/>
                    <a:pt x="5459" y="1493"/>
                    <a:pt x="5406" y="1493"/>
                  </a:cubicBezTo>
                  <a:cubicBezTo>
                    <a:pt x="5306" y="1493"/>
                    <a:pt x="5195" y="1542"/>
                    <a:pt x="5103" y="1595"/>
                  </a:cubicBezTo>
                  <a:cubicBezTo>
                    <a:pt x="4433" y="1976"/>
                    <a:pt x="3814" y="2443"/>
                    <a:pt x="3263" y="2983"/>
                  </a:cubicBezTo>
                  <a:lnTo>
                    <a:pt x="4550" y="1037"/>
                  </a:lnTo>
                  <a:cubicBezTo>
                    <a:pt x="4633" y="913"/>
                    <a:pt x="4713" y="741"/>
                    <a:pt x="4614" y="630"/>
                  </a:cubicBezTo>
                  <a:lnTo>
                    <a:pt x="4614" y="630"/>
                  </a:lnTo>
                  <a:cubicBezTo>
                    <a:pt x="3711" y="925"/>
                    <a:pt x="3142" y="1794"/>
                    <a:pt x="2646" y="2605"/>
                  </a:cubicBezTo>
                  <a:cubicBezTo>
                    <a:pt x="2930" y="1819"/>
                    <a:pt x="3212" y="1032"/>
                    <a:pt x="3495" y="246"/>
                  </a:cubicBezTo>
                  <a:cubicBezTo>
                    <a:pt x="3526" y="160"/>
                    <a:pt x="3543" y="39"/>
                    <a:pt x="34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0"/>
            <p:cNvSpPr/>
            <p:nvPr/>
          </p:nvSpPr>
          <p:spPr>
            <a:xfrm>
              <a:off x="15144125" y="-918425"/>
              <a:ext cx="127275" cy="110000"/>
            </a:xfrm>
            <a:custGeom>
              <a:avLst/>
              <a:gdLst/>
              <a:ahLst/>
              <a:cxnLst/>
              <a:rect l="l" t="t" r="r" b="b"/>
              <a:pathLst>
                <a:path w="5091" h="4400" extrusionOk="0">
                  <a:moveTo>
                    <a:pt x="1729" y="1"/>
                  </a:moveTo>
                  <a:cubicBezTo>
                    <a:pt x="1640" y="191"/>
                    <a:pt x="1736" y="413"/>
                    <a:pt x="1838" y="597"/>
                  </a:cubicBezTo>
                  <a:cubicBezTo>
                    <a:pt x="2123" y="1113"/>
                    <a:pt x="2476" y="1590"/>
                    <a:pt x="2885" y="2014"/>
                  </a:cubicBezTo>
                  <a:cubicBezTo>
                    <a:pt x="2355" y="1598"/>
                    <a:pt x="1681" y="1371"/>
                    <a:pt x="1008" y="1371"/>
                  </a:cubicBezTo>
                  <a:cubicBezTo>
                    <a:pt x="866" y="1371"/>
                    <a:pt x="724" y="1381"/>
                    <a:pt x="583" y="1402"/>
                  </a:cubicBezTo>
                  <a:cubicBezTo>
                    <a:pt x="524" y="1410"/>
                    <a:pt x="454" y="1430"/>
                    <a:pt x="433" y="1487"/>
                  </a:cubicBezTo>
                  <a:cubicBezTo>
                    <a:pt x="411" y="1551"/>
                    <a:pt x="468" y="1613"/>
                    <a:pt x="523" y="1653"/>
                  </a:cubicBezTo>
                  <a:cubicBezTo>
                    <a:pt x="1038" y="2045"/>
                    <a:pt x="1748" y="2083"/>
                    <a:pt x="2296" y="2430"/>
                  </a:cubicBezTo>
                  <a:cubicBezTo>
                    <a:pt x="1899" y="2360"/>
                    <a:pt x="1484" y="2291"/>
                    <a:pt x="1079" y="2291"/>
                  </a:cubicBezTo>
                  <a:cubicBezTo>
                    <a:pt x="703" y="2291"/>
                    <a:pt x="335" y="2351"/>
                    <a:pt x="0" y="2523"/>
                  </a:cubicBezTo>
                  <a:cubicBezTo>
                    <a:pt x="217" y="2753"/>
                    <a:pt x="553" y="2818"/>
                    <a:pt x="866" y="2865"/>
                  </a:cubicBezTo>
                  <a:cubicBezTo>
                    <a:pt x="1246" y="2921"/>
                    <a:pt x="1629" y="2969"/>
                    <a:pt x="2012" y="3007"/>
                  </a:cubicBezTo>
                  <a:cubicBezTo>
                    <a:pt x="1575" y="3208"/>
                    <a:pt x="1203" y="3524"/>
                    <a:pt x="931" y="3918"/>
                  </a:cubicBezTo>
                  <a:cubicBezTo>
                    <a:pt x="879" y="3995"/>
                    <a:pt x="829" y="4095"/>
                    <a:pt x="875" y="4175"/>
                  </a:cubicBezTo>
                  <a:cubicBezTo>
                    <a:pt x="912" y="4241"/>
                    <a:pt x="990" y="4258"/>
                    <a:pt x="1069" y="4258"/>
                  </a:cubicBezTo>
                  <a:cubicBezTo>
                    <a:pt x="1095" y="4258"/>
                    <a:pt x="1121" y="4256"/>
                    <a:pt x="1146" y="4254"/>
                  </a:cubicBezTo>
                  <a:cubicBezTo>
                    <a:pt x="1566" y="4208"/>
                    <a:pt x="1997" y="4129"/>
                    <a:pt x="2417" y="4129"/>
                  </a:cubicBezTo>
                  <a:cubicBezTo>
                    <a:pt x="2670" y="4129"/>
                    <a:pt x="2919" y="4157"/>
                    <a:pt x="3159" y="4239"/>
                  </a:cubicBezTo>
                  <a:cubicBezTo>
                    <a:pt x="3232" y="4264"/>
                    <a:pt x="3320" y="4328"/>
                    <a:pt x="3290" y="4399"/>
                  </a:cubicBezTo>
                  <a:lnTo>
                    <a:pt x="5091" y="3075"/>
                  </a:lnTo>
                  <a:cubicBezTo>
                    <a:pt x="4367" y="2342"/>
                    <a:pt x="4164" y="1262"/>
                    <a:pt x="3846" y="283"/>
                  </a:cubicBezTo>
                  <a:cubicBezTo>
                    <a:pt x="3804" y="155"/>
                    <a:pt x="3710" y="1"/>
                    <a:pt x="3590" y="1"/>
                  </a:cubicBezTo>
                  <a:cubicBezTo>
                    <a:pt x="3574" y="1"/>
                    <a:pt x="3557" y="4"/>
                    <a:pt x="3539" y="10"/>
                  </a:cubicBezTo>
                  <a:cubicBezTo>
                    <a:pt x="3445" y="44"/>
                    <a:pt x="3412" y="158"/>
                    <a:pt x="3397" y="257"/>
                  </a:cubicBezTo>
                  <a:cubicBezTo>
                    <a:pt x="3312" y="788"/>
                    <a:pt x="3345" y="1331"/>
                    <a:pt x="3492" y="1848"/>
                  </a:cubicBezTo>
                  <a:cubicBezTo>
                    <a:pt x="3143" y="1042"/>
                    <a:pt x="2519" y="387"/>
                    <a:pt x="17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 name="Google Shape;1084;p50"/>
          <p:cNvSpPr/>
          <p:nvPr/>
        </p:nvSpPr>
        <p:spPr>
          <a:xfrm>
            <a:off x="3380100" y="2137982"/>
            <a:ext cx="2383800" cy="1839285"/>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0"/>
          <p:cNvSpPr txBox="1">
            <a:spLocks noGrp="1"/>
          </p:cNvSpPr>
          <p:nvPr>
            <p:ph type="subTitle" idx="4294967295"/>
          </p:nvPr>
        </p:nvSpPr>
        <p:spPr>
          <a:xfrm>
            <a:off x="3637200" y="1674700"/>
            <a:ext cx="1869600" cy="102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b="1" dirty="0">
              <a:solidFill>
                <a:schemeClr val="lt1"/>
              </a:solidFill>
              <a:latin typeface="Advent Pro"/>
              <a:ea typeface="Advent Pro"/>
              <a:cs typeface="Advent Pro"/>
              <a:sym typeface="Advent Pro"/>
            </a:endParaRPr>
          </a:p>
        </p:txBody>
      </p:sp>
      <p:sp>
        <p:nvSpPr>
          <p:cNvPr id="1088" name="Google Shape;1088;p50"/>
          <p:cNvSpPr txBox="1">
            <a:spLocks noGrp="1"/>
          </p:cNvSpPr>
          <p:nvPr>
            <p:ph type="subTitle" idx="4294967295"/>
          </p:nvPr>
        </p:nvSpPr>
        <p:spPr>
          <a:xfrm>
            <a:off x="3637200" y="2363806"/>
            <a:ext cx="1869600" cy="1219453"/>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3600" b="1" dirty="0">
                <a:solidFill>
                  <a:schemeClr val="lt1"/>
                </a:solidFill>
                <a:latin typeface="Advent Pro"/>
                <a:ea typeface="Advent Pro"/>
                <a:cs typeface="Advent Pro"/>
                <a:sym typeface="Advent Pro"/>
              </a:rPr>
              <a:t>THANK</a:t>
            </a:r>
          </a:p>
          <a:p>
            <a:pPr marL="0" lvl="0" indent="0" algn="ctr" rtl="0">
              <a:spcBef>
                <a:spcPts val="0"/>
              </a:spcBef>
              <a:spcAft>
                <a:spcPts val="1600"/>
              </a:spcAft>
              <a:buNone/>
            </a:pPr>
            <a:r>
              <a:rPr lang="en-US" sz="3600" b="1" dirty="0">
                <a:solidFill>
                  <a:schemeClr val="lt1"/>
                </a:solidFill>
                <a:latin typeface="Advent Pro"/>
                <a:ea typeface="Advent Pro"/>
                <a:cs typeface="Advent Pro"/>
                <a:sym typeface="Advent Pro"/>
              </a:rPr>
              <a:t>YOU</a:t>
            </a:r>
            <a:endParaRPr sz="3600" b="1" dirty="0">
              <a:solidFill>
                <a:schemeClr val="lt1"/>
              </a:solidFill>
              <a:latin typeface="Advent Pro"/>
              <a:ea typeface="Advent Pro"/>
              <a:cs typeface="Advent Pro"/>
              <a:sym typeface="Advent Pro"/>
            </a:endParaRPr>
          </a:p>
        </p:txBody>
      </p:sp>
      <p:grpSp>
        <p:nvGrpSpPr>
          <p:cNvPr id="1089" name="Google Shape;1089;p50"/>
          <p:cNvGrpSpPr/>
          <p:nvPr/>
        </p:nvGrpSpPr>
        <p:grpSpPr>
          <a:xfrm>
            <a:off x="6373296" y="1228392"/>
            <a:ext cx="1974649" cy="3896161"/>
            <a:chOff x="6373296" y="1228392"/>
            <a:chExt cx="1974649" cy="3896161"/>
          </a:xfrm>
        </p:grpSpPr>
        <p:grpSp>
          <p:nvGrpSpPr>
            <p:cNvPr id="1090" name="Google Shape;1090;p50"/>
            <p:cNvGrpSpPr/>
            <p:nvPr/>
          </p:nvGrpSpPr>
          <p:grpSpPr>
            <a:xfrm>
              <a:off x="6373296" y="1520242"/>
              <a:ext cx="1826388" cy="3604311"/>
              <a:chOff x="13843250" y="888100"/>
              <a:chExt cx="1317075" cy="2599200"/>
            </a:xfrm>
          </p:grpSpPr>
          <p:sp>
            <p:nvSpPr>
              <p:cNvPr id="1091" name="Google Shape;1091;p50"/>
              <p:cNvSpPr/>
              <p:nvPr/>
            </p:nvSpPr>
            <p:spPr>
              <a:xfrm>
                <a:off x="14427525" y="888100"/>
                <a:ext cx="248150" cy="220425"/>
              </a:xfrm>
              <a:custGeom>
                <a:avLst/>
                <a:gdLst/>
                <a:ahLst/>
                <a:cxnLst/>
                <a:rect l="l" t="t" r="r" b="b"/>
                <a:pathLst>
                  <a:path w="9926" h="8817" extrusionOk="0">
                    <a:moveTo>
                      <a:pt x="4825" y="1"/>
                    </a:moveTo>
                    <a:cubicBezTo>
                      <a:pt x="3315" y="1"/>
                      <a:pt x="1806" y="718"/>
                      <a:pt x="1057" y="2118"/>
                    </a:cubicBezTo>
                    <a:cubicBezTo>
                      <a:pt x="1" y="4089"/>
                      <a:pt x="337" y="6897"/>
                      <a:pt x="1662" y="8660"/>
                    </a:cubicBezTo>
                    <a:lnTo>
                      <a:pt x="3353" y="8816"/>
                    </a:lnTo>
                    <a:cubicBezTo>
                      <a:pt x="3379" y="8816"/>
                      <a:pt x="3405" y="8816"/>
                      <a:pt x="3431" y="8816"/>
                    </a:cubicBezTo>
                    <a:cubicBezTo>
                      <a:pt x="4522" y="8816"/>
                      <a:pt x="5627" y="8619"/>
                      <a:pt x="6598" y="8125"/>
                    </a:cubicBezTo>
                    <a:cubicBezTo>
                      <a:pt x="9030" y="6886"/>
                      <a:pt x="9926" y="3677"/>
                      <a:pt x="8151" y="1500"/>
                    </a:cubicBezTo>
                    <a:cubicBezTo>
                      <a:pt x="7331" y="494"/>
                      <a:pt x="6078" y="1"/>
                      <a:pt x="4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0"/>
              <p:cNvSpPr/>
              <p:nvPr/>
            </p:nvSpPr>
            <p:spPr>
              <a:xfrm>
                <a:off x="14430850" y="923975"/>
                <a:ext cx="53025" cy="148650"/>
              </a:xfrm>
              <a:custGeom>
                <a:avLst/>
                <a:gdLst/>
                <a:ahLst/>
                <a:cxnLst/>
                <a:rect l="l" t="t" r="r" b="b"/>
                <a:pathLst>
                  <a:path w="2121" h="5946" extrusionOk="0">
                    <a:moveTo>
                      <a:pt x="856" y="0"/>
                    </a:moveTo>
                    <a:cubicBezTo>
                      <a:pt x="816" y="0"/>
                      <a:pt x="776" y="5"/>
                      <a:pt x="734" y="14"/>
                    </a:cubicBezTo>
                    <a:cubicBezTo>
                      <a:pt x="383" y="89"/>
                      <a:pt x="230" y="602"/>
                      <a:pt x="148" y="888"/>
                    </a:cubicBezTo>
                    <a:cubicBezTo>
                      <a:pt x="0" y="1407"/>
                      <a:pt x="65" y="1973"/>
                      <a:pt x="151" y="2495"/>
                    </a:cubicBezTo>
                    <a:cubicBezTo>
                      <a:pt x="352" y="3698"/>
                      <a:pt x="842" y="4858"/>
                      <a:pt x="1488" y="5885"/>
                    </a:cubicBezTo>
                    <a:cubicBezTo>
                      <a:pt x="1515" y="5928"/>
                      <a:pt x="1554" y="5945"/>
                      <a:pt x="1592" y="5945"/>
                    </a:cubicBezTo>
                    <a:cubicBezTo>
                      <a:pt x="1681" y="5945"/>
                      <a:pt x="1769" y="5854"/>
                      <a:pt x="1708" y="5757"/>
                    </a:cubicBezTo>
                    <a:cubicBezTo>
                      <a:pt x="1236" y="5008"/>
                      <a:pt x="867" y="4197"/>
                      <a:pt x="614" y="3348"/>
                    </a:cubicBezTo>
                    <a:cubicBezTo>
                      <a:pt x="353" y="2474"/>
                      <a:pt x="34" y="1161"/>
                      <a:pt x="661" y="370"/>
                    </a:cubicBezTo>
                    <a:cubicBezTo>
                      <a:pt x="725" y="289"/>
                      <a:pt x="789" y="256"/>
                      <a:pt x="851" y="256"/>
                    </a:cubicBezTo>
                    <a:cubicBezTo>
                      <a:pt x="1081" y="256"/>
                      <a:pt x="1275" y="723"/>
                      <a:pt x="1327" y="831"/>
                    </a:cubicBezTo>
                    <a:cubicBezTo>
                      <a:pt x="1433" y="1050"/>
                      <a:pt x="1502" y="1285"/>
                      <a:pt x="1566" y="1519"/>
                    </a:cubicBezTo>
                    <a:cubicBezTo>
                      <a:pt x="1686" y="1954"/>
                      <a:pt x="1726" y="2407"/>
                      <a:pt x="1748" y="2855"/>
                    </a:cubicBezTo>
                    <a:cubicBezTo>
                      <a:pt x="1796" y="3825"/>
                      <a:pt x="1689" y="4796"/>
                      <a:pt x="1728" y="5766"/>
                    </a:cubicBezTo>
                    <a:cubicBezTo>
                      <a:pt x="1731" y="5849"/>
                      <a:pt x="1797" y="5890"/>
                      <a:pt x="1860" y="5890"/>
                    </a:cubicBezTo>
                    <a:cubicBezTo>
                      <a:pt x="1924" y="5890"/>
                      <a:pt x="1986" y="5849"/>
                      <a:pt x="1983" y="5766"/>
                    </a:cubicBezTo>
                    <a:cubicBezTo>
                      <a:pt x="1933" y="4533"/>
                      <a:pt x="2121" y="3281"/>
                      <a:pt x="1930" y="2054"/>
                    </a:cubicBezTo>
                    <a:cubicBezTo>
                      <a:pt x="1849" y="1534"/>
                      <a:pt x="1598" y="0"/>
                      <a:pt x="8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0"/>
              <p:cNvSpPr/>
              <p:nvPr/>
            </p:nvSpPr>
            <p:spPr>
              <a:xfrm>
                <a:off x="14349125" y="988525"/>
                <a:ext cx="137100" cy="88825"/>
              </a:xfrm>
              <a:custGeom>
                <a:avLst/>
                <a:gdLst/>
                <a:ahLst/>
                <a:cxnLst/>
                <a:rect l="l" t="t" r="r" b="b"/>
                <a:pathLst>
                  <a:path w="5484" h="3553" extrusionOk="0">
                    <a:moveTo>
                      <a:pt x="1300" y="293"/>
                    </a:moveTo>
                    <a:cubicBezTo>
                      <a:pt x="1595" y="293"/>
                      <a:pt x="1928" y="406"/>
                      <a:pt x="2128" y="518"/>
                    </a:cubicBezTo>
                    <a:cubicBezTo>
                      <a:pt x="2514" y="734"/>
                      <a:pt x="2854" y="1030"/>
                      <a:pt x="3174" y="1331"/>
                    </a:cubicBezTo>
                    <a:cubicBezTo>
                      <a:pt x="3762" y="1887"/>
                      <a:pt x="4248" y="2543"/>
                      <a:pt x="4720" y="3199"/>
                    </a:cubicBezTo>
                    <a:lnTo>
                      <a:pt x="4720" y="3199"/>
                    </a:lnTo>
                    <a:cubicBezTo>
                      <a:pt x="4053" y="3071"/>
                      <a:pt x="3395" y="2901"/>
                      <a:pt x="2750" y="2681"/>
                    </a:cubicBezTo>
                    <a:cubicBezTo>
                      <a:pt x="1961" y="2412"/>
                      <a:pt x="702" y="1853"/>
                      <a:pt x="693" y="872"/>
                    </a:cubicBezTo>
                    <a:cubicBezTo>
                      <a:pt x="690" y="434"/>
                      <a:pt x="971" y="293"/>
                      <a:pt x="1300" y="293"/>
                    </a:cubicBezTo>
                    <a:close/>
                    <a:moveTo>
                      <a:pt x="1312" y="1"/>
                    </a:moveTo>
                    <a:cubicBezTo>
                      <a:pt x="1053" y="1"/>
                      <a:pt x="815" y="96"/>
                      <a:pt x="636" y="344"/>
                    </a:cubicBezTo>
                    <a:cubicBezTo>
                      <a:pt x="0" y="1226"/>
                      <a:pt x="989" y="2083"/>
                      <a:pt x="1695" y="2493"/>
                    </a:cubicBezTo>
                    <a:cubicBezTo>
                      <a:pt x="2751" y="3110"/>
                      <a:pt x="4070" y="3367"/>
                      <a:pt x="5262" y="3551"/>
                    </a:cubicBezTo>
                    <a:cubicBezTo>
                      <a:pt x="5269" y="3552"/>
                      <a:pt x="5277" y="3552"/>
                      <a:pt x="5284" y="3552"/>
                    </a:cubicBezTo>
                    <a:cubicBezTo>
                      <a:pt x="5428" y="3552"/>
                      <a:pt x="5483" y="3329"/>
                      <a:pt x="5329" y="3304"/>
                    </a:cubicBezTo>
                    <a:cubicBezTo>
                      <a:pt x="5245" y="3291"/>
                      <a:pt x="5161" y="3278"/>
                      <a:pt x="5078" y="3264"/>
                    </a:cubicBezTo>
                    <a:lnTo>
                      <a:pt x="5078" y="3264"/>
                    </a:lnTo>
                    <a:cubicBezTo>
                      <a:pt x="4428" y="2361"/>
                      <a:pt x="3762" y="1464"/>
                      <a:pt x="2898" y="751"/>
                    </a:cubicBezTo>
                    <a:cubicBezTo>
                      <a:pt x="2543" y="458"/>
                      <a:pt x="1879" y="1"/>
                      <a:pt x="13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0"/>
              <p:cNvSpPr/>
              <p:nvPr/>
            </p:nvSpPr>
            <p:spPr>
              <a:xfrm>
                <a:off x="14208725" y="1061725"/>
                <a:ext cx="444050" cy="341325"/>
              </a:xfrm>
              <a:custGeom>
                <a:avLst/>
                <a:gdLst/>
                <a:ahLst/>
                <a:cxnLst/>
                <a:rect l="l" t="t" r="r" b="b"/>
                <a:pathLst>
                  <a:path w="17762" h="13653" extrusionOk="0">
                    <a:moveTo>
                      <a:pt x="9081" y="0"/>
                    </a:moveTo>
                    <a:cubicBezTo>
                      <a:pt x="7182" y="0"/>
                      <a:pt x="5288" y="413"/>
                      <a:pt x="3687" y="1299"/>
                    </a:cubicBezTo>
                    <a:cubicBezTo>
                      <a:pt x="2138" y="2155"/>
                      <a:pt x="911" y="3509"/>
                      <a:pt x="494" y="5254"/>
                    </a:cubicBezTo>
                    <a:cubicBezTo>
                      <a:pt x="0" y="7323"/>
                      <a:pt x="85" y="9626"/>
                      <a:pt x="326" y="11723"/>
                    </a:cubicBezTo>
                    <a:lnTo>
                      <a:pt x="17080" y="13652"/>
                    </a:lnTo>
                    <a:cubicBezTo>
                      <a:pt x="17254" y="13005"/>
                      <a:pt x="17580" y="12410"/>
                      <a:pt x="17646" y="11746"/>
                    </a:cubicBezTo>
                    <a:cubicBezTo>
                      <a:pt x="17716" y="11044"/>
                      <a:pt x="17762" y="10305"/>
                      <a:pt x="17757" y="9596"/>
                    </a:cubicBezTo>
                    <a:cubicBezTo>
                      <a:pt x="17751" y="8075"/>
                      <a:pt x="17453" y="6574"/>
                      <a:pt x="17051" y="5112"/>
                    </a:cubicBezTo>
                    <a:cubicBezTo>
                      <a:pt x="16674" y="3744"/>
                      <a:pt x="15663" y="1694"/>
                      <a:pt x="14288" y="1079"/>
                    </a:cubicBezTo>
                    <a:cubicBezTo>
                      <a:pt x="12715" y="377"/>
                      <a:pt x="10896" y="0"/>
                      <a:pt x="90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0"/>
              <p:cNvSpPr/>
              <p:nvPr/>
            </p:nvSpPr>
            <p:spPr>
              <a:xfrm>
                <a:off x="14174775" y="1336025"/>
                <a:ext cx="100875" cy="95625"/>
              </a:xfrm>
              <a:custGeom>
                <a:avLst/>
                <a:gdLst/>
                <a:ahLst/>
                <a:cxnLst/>
                <a:rect l="l" t="t" r="r" b="b"/>
                <a:pathLst>
                  <a:path w="4035" h="3825" extrusionOk="0">
                    <a:moveTo>
                      <a:pt x="1337" y="0"/>
                    </a:moveTo>
                    <a:cubicBezTo>
                      <a:pt x="1062" y="0"/>
                      <a:pt x="812" y="79"/>
                      <a:pt x="614" y="245"/>
                    </a:cubicBezTo>
                    <a:cubicBezTo>
                      <a:pt x="1" y="762"/>
                      <a:pt x="130" y="1928"/>
                      <a:pt x="905" y="2848"/>
                    </a:cubicBezTo>
                    <a:cubicBezTo>
                      <a:pt x="1431" y="3473"/>
                      <a:pt x="2118" y="3824"/>
                      <a:pt x="2698" y="3824"/>
                    </a:cubicBezTo>
                    <a:cubicBezTo>
                      <a:pt x="2972" y="3824"/>
                      <a:pt x="3222" y="3745"/>
                      <a:pt x="3420" y="3579"/>
                    </a:cubicBezTo>
                    <a:cubicBezTo>
                      <a:pt x="4034" y="3062"/>
                      <a:pt x="3904" y="1897"/>
                      <a:pt x="3129" y="977"/>
                    </a:cubicBezTo>
                    <a:cubicBezTo>
                      <a:pt x="2604" y="352"/>
                      <a:pt x="1916" y="0"/>
                      <a:pt x="13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0"/>
              <p:cNvSpPr/>
              <p:nvPr/>
            </p:nvSpPr>
            <p:spPr>
              <a:xfrm>
                <a:off x="14396650" y="1496425"/>
                <a:ext cx="78950" cy="159200"/>
              </a:xfrm>
              <a:custGeom>
                <a:avLst/>
                <a:gdLst/>
                <a:ahLst/>
                <a:cxnLst/>
                <a:rect l="l" t="t" r="r" b="b"/>
                <a:pathLst>
                  <a:path w="3158" h="6368" extrusionOk="0">
                    <a:moveTo>
                      <a:pt x="0" y="0"/>
                    </a:moveTo>
                    <a:lnTo>
                      <a:pt x="0" y="4921"/>
                    </a:lnTo>
                    <a:cubicBezTo>
                      <a:pt x="0" y="5720"/>
                      <a:pt x="648" y="6367"/>
                      <a:pt x="1446" y="6367"/>
                    </a:cubicBezTo>
                    <a:lnTo>
                      <a:pt x="1711" y="6367"/>
                    </a:lnTo>
                    <a:cubicBezTo>
                      <a:pt x="2510" y="6367"/>
                      <a:pt x="3158" y="5720"/>
                      <a:pt x="3158" y="4921"/>
                    </a:cubicBezTo>
                    <a:lnTo>
                      <a:pt x="31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0"/>
              <p:cNvSpPr/>
              <p:nvPr/>
            </p:nvSpPr>
            <p:spPr>
              <a:xfrm>
                <a:off x="14484375" y="2727250"/>
                <a:ext cx="318225" cy="760050"/>
              </a:xfrm>
              <a:custGeom>
                <a:avLst/>
                <a:gdLst/>
                <a:ahLst/>
                <a:cxnLst/>
                <a:rect l="l" t="t" r="r" b="b"/>
                <a:pathLst>
                  <a:path w="12729" h="30402" extrusionOk="0">
                    <a:moveTo>
                      <a:pt x="0" y="1"/>
                    </a:moveTo>
                    <a:lnTo>
                      <a:pt x="2405" y="27688"/>
                    </a:lnTo>
                    <a:lnTo>
                      <a:pt x="2433" y="27685"/>
                    </a:lnTo>
                    <a:lnTo>
                      <a:pt x="2433" y="27685"/>
                    </a:lnTo>
                    <a:lnTo>
                      <a:pt x="2405" y="29678"/>
                    </a:lnTo>
                    <a:cubicBezTo>
                      <a:pt x="2401" y="29985"/>
                      <a:pt x="2659" y="30239"/>
                      <a:pt x="2994" y="30257"/>
                    </a:cubicBezTo>
                    <a:cubicBezTo>
                      <a:pt x="3952" y="30310"/>
                      <a:pt x="5928" y="30402"/>
                      <a:pt x="7933" y="30402"/>
                    </a:cubicBezTo>
                    <a:cubicBezTo>
                      <a:pt x="9756" y="30402"/>
                      <a:pt x="11603" y="30326"/>
                      <a:pt x="12728" y="30075"/>
                    </a:cubicBezTo>
                    <a:cubicBezTo>
                      <a:pt x="12392" y="28728"/>
                      <a:pt x="10149" y="28508"/>
                      <a:pt x="8714" y="28508"/>
                    </a:cubicBezTo>
                    <a:cubicBezTo>
                      <a:pt x="8632" y="28508"/>
                      <a:pt x="8553" y="28509"/>
                      <a:pt x="8477" y="28510"/>
                    </a:cubicBezTo>
                    <a:cubicBezTo>
                      <a:pt x="8455" y="28511"/>
                      <a:pt x="8433" y="28511"/>
                      <a:pt x="8411" y="28511"/>
                    </a:cubicBezTo>
                    <a:cubicBezTo>
                      <a:pt x="7763" y="28511"/>
                      <a:pt x="7125" y="28346"/>
                      <a:pt x="6557" y="28032"/>
                    </a:cubicBezTo>
                    <a:lnTo>
                      <a:pt x="4893" y="27231"/>
                    </a:lnTo>
                    <a:lnTo>
                      <a:pt x="6530" y="1276"/>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0"/>
              <p:cNvSpPr/>
              <p:nvPr/>
            </p:nvSpPr>
            <p:spPr>
              <a:xfrm>
                <a:off x="14544375" y="3438800"/>
                <a:ext cx="258225" cy="48500"/>
              </a:xfrm>
              <a:custGeom>
                <a:avLst/>
                <a:gdLst/>
                <a:ahLst/>
                <a:cxnLst/>
                <a:rect l="l" t="t" r="r" b="b"/>
                <a:pathLst>
                  <a:path w="10329" h="1940" extrusionOk="0">
                    <a:moveTo>
                      <a:pt x="22" y="1"/>
                    </a:moveTo>
                    <a:lnTo>
                      <a:pt x="5" y="1216"/>
                    </a:lnTo>
                    <a:cubicBezTo>
                      <a:pt x="1" y="1523"/>
                      <a:pt x="260" y="1777"/>
                      <a:pt x="594" y="1795"/>
                    </a:cubicBezTo>
                    <a:cubicBezTo>
                      <a:pt x="1552" y="1848"/>
                      <a:pt x="3529" y="1940"/>
                      <a:pt x="5534" y="1940"/>
                    </a:cubicBezTo>
                    <a:cubicBezTo>
                      <a:pt x="7357" y="1940"/>
                      <a:pt x="9204" y="1864"/>
                      <a:pt x="10328" y="1613"/>
                    </a:cubicBezTo>
                    <a:cubicBezTo>
                      <a:pt x="9992" y="266"/>
                      <a:pt x="7749" y="46"/>
                      <a:pt x="6314" y="46"/>
                    </a:cubicBezTo>
                    <a:cubicBezTo>
                      <a:pt x="6232" y="46"/>
                      <a:pt x="6153" y="47"/>
                      <a:pt x="6077" y="48"/>
                    </a:cubicBezTo>
                    <a:cubicBezTo>
                      <a:pt x="6062" y="49"/>
                      <a:pt x="6046" y="49"/>
                      <a:pt x="6031" y="49"/>
                    </a:cubicBezTo>
                    <a:cubicBezTo>
                      <a:pt x="5955" y="49"/>
                      <a:pt x="5880" y="47"/>
                      <a:pt x="5806" y="43"/>
                    </a:cubicBezTo>
                    <a:cubicBezTo>
                      <a:pt x="5404" y="186"/>
                      <a:pt x="5016" y="366"/>
                      <a:pt x="4647" y="578"/>
                    </a:cubicBezTo>
                    <a:cubicBezTo>
                      <a:pt x="4528" y="647"/>
                      <a:pt x="4408" y="721"/>
                      <a:pt x="4270" y="748"/>
                    </a:cubicBezTo>
                    <a:cubicBezTo>
                      <a:pt x="4222" y="758"/>
                      <a:pt x="4173" y="761"/>
                      <a:pt x="4124" y="761"/>
                    </a:cubicBezTo>
                    <a:cubicBezTo>
                      <a:pt x="4050" y="761"/>
                      <a:pt x="3976" y="753"/>
                      <a:pt x="3902" y="747"/>
                    </a:cubicBezTo>
                    <a:cubicBezTo>
                      <a:pt x="3697" y="729"/>
                      <a:pt x="3492" y="720"/>
                      <a:pt x="3287" y="720"/>
                    </a:cubicBezTo>
                    <a:cubicBezTo>
                      <a:pt x="2876" y="720"/>
                      <a:pt x="2465" y="756"/>
                      <a:pt x="2060" y="827"/>
                    </a:cubicBezTo>
                    <a:cubicBezTo>
                      <a:pt x="1973" y="843"/>
                      <a:pt x="1884" y="861"/>
                      <a:pt x="1796" y="861"/>
                    </a:cubicBezTo>
                    <a:cubicBezTo>
                      <a:pt x="1771" y="861"/>
                      <a:pt x="1746" y="859"/>
                      <a:pt x="1721" y="856"/>
                    </a:cubicBezTo>
                    <a:cubicBezTo>
                      <a:pt x="1482" y="825"/>
                      <a:pt x="1308" y="640"/>
                      <a:pt x="1130" y="488"/>
                    </a:cubicBezTo>
                    <a:cubicBezTo>
                      <a:pt x="826" y="226"/>
                      <a:pt x="436" y="37"/>
                      <a:pt x="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0"/>
              <p:cNvSpPr/>
              <p:nvPr/>
            </p:nvSpPr>
            <p:spPr>
              <a:xfrm>
                <a:off x="14068575" y="2727250"/>
                <a:ext cx="318200" cy="760050"/>
              </a:xfrm>
              <a:custGeom>
                <a:avLst/>
                <a:gdLst/>
                <a:ahLst/>
                <a:cxnLst/>
                <a:rect l="l" t="t" r="r" b="b"/>
                <a:pathLst>
                  <a:path w="12728" h="30402" extrusionOk="0">
                    <a:moveTo>
                      <a:pt x="12727" y="1"/>
                    </a:moveTo>
                    <a:lnTo>
                      <a:pt x="6198" y="1276"/>
                    </a:lnTo>
                    <a:lnTo>
                      <a:pt x="7845" y="27226"/>
                    </a:lnTo>
                    <a:lnTo>
                      <a:pt x="6170" y="28032"/>
                    </a:lnTo>
                    <a:cubicBezTo>
                      <a:pt x="5603" y="28346"/>
                      <a:pt x="4964" y="28511"/>
                      <a:pt x="4316" y="28511"/>
                    </a:cubicBezTo>
                    <a:cubicBezTo>
                      <a:pt x="4294" y="28511"/>
                      <a:pt x="4272" y="28511"/>
                      <a:pt x="4250" y="28510"/>
                    </a:cubicBezTo>
                    <a:cubicBezTo>
                      <a:pt x="4174" y="28509"/>
                      <a:pt x="4095" y="28508"/>
                      <a:pt x="4013" y="28508"/>
                    </a:cubicBezTo>
                    <a:cubicBezTo>
                      <a:pt x="2579" y="28508"/>
                      <a:pt x="336" y="28728"/>
                      <a:pt x="0" y="30075"/>
                    </a:cubicBezTo>
                    <a:cubicBezTo>
                      <a:pt x="1125" y="30326"/>
                      <a:pt x="2971" y="30402"/>
                      <a:pt x="4794" y="30402"/>
                    </a:cubicBezTo>
                    <a:cubicBezTo>
                      <a:pt x="6799" y="30402"/>
                      <a:pt x="8776" y="30310"/>
                      <a:pt x="9733" y="30257"/>
                    </a:cubicBezTo>
                    <a:cubicBezTo>
                      <a:pt x="10069" y="30239"/>
                      <a:pt x="10328" y="29985"/>
                      <a:pt x="10323" y="29678"/>
                    </a:cubicBezTo>
                    <a:lnTo>
                      <a:pt x="10296" y="27686"/>
                    </a:lnTo>
                    <a:lnTo>
                      <a:pt x="127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0"/>
              <p:cNvSpPr/>
              <p:nvPr/>
            </p:nvSpPr>
            <p:spPr>
              <a:xfrm>
                <a:off x="14656925" y="1654350"/>
                <a:ext cx="266200" cy="606050"/>
              </a:xfrm>
              <a:custGeom>
                <a:avLst/>
                <a:gdLst/>
                <a:ahLst/>
                <a:cxnLst/>
                <a:rect l="l" t="t" r="r" b="b"/>
                <a:pathLst>
                  <a:path w="10648" h="24242" extrusionOk="0">
                    <a:moveTo>
                      <a:pt x="0" y="1"/>
                    </a:moveTo>
                    <a:lnTo>
                      <a:pt x="0" y="2576"/>
                    </a:lnTo>
                    <a:cubicBezTo>
                      <a:pt x="2526" y="5715"/>
                      <a:pt x="8695" y="24242"/>
                      <a:pt x="8695" y="24242"/>
                    </a:cubicBezTo>
                    <a:lnTo>
                      <a:pt x="10647" y="23739"/>
                    </a:lnTo>
                    <a:cubicBezTo>
                      <a:pt x="7297" y="11730"/>
                      <a:pt x="0"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0"/>
              <p:cNvSpPr/>
              <p:nvPr/>
            </p:nvSpPr>
            <p:spPr>
              <a:xfrm>
                <a:off x="14141125" y="1604500"/>
                <a:ext cx="594300" cy="339600"/>
              </a:xfrm>
              <a:custGeom>
                <a:avLst/>
                <a:gdLst/>
                <a:ahLst/>
                <a:cxnLst/>
                <a:rect l="l" t="t" r="r" b="b"/>
                <a:pathLst>
                  <a:path w="23772" h="13584" extrusionOk="0">
                    <a:moveTo>
                      <a:pt x="10196" y="0"/>
                    </a:moveTo>
                    <a:cubicBezTo>
                      <a:pt x="10196" y="0"/>
                      <a:pt x="5805" y="11"/>
                      <a:pt x="4713" y="1156"/>
                    </a:cubicBezTo>
                    <a:cubicBezTo>
                      <a:pt x="3453" y="1866"/>
                      <a:pt x="0" y="11593"/>
                      <a:pt x="0" y="11593"/>
                    </a:cubicBezTo>
                    <a:lnTo>
                      <a:pt x="4498" y="13584"/>
                    </a:lnTo>
                    <a:lnTo>
                      <a:pt x="6529" y="10735"/>
                    </a:lnTo>
                    <a:lnTo>
                      <a:pt x="23772" y="11732"/>
                    </a:lnTo>
                    <a:cubicBezTo>
                      <a:pt x="23772" y="11732"/>
                      <a:pt x="22291" y="1226"/>
                      <a:pt x="18949" y="630"/>
                    </a:cubicBezTo>
                    <a:cubicBezTo>
                      <a:pt x="15607" y="32"/>
                      <a:pt x="13380" y="11"/>
                      <a:pt x="13380" y="11"/>
                    </a:cubicBezTo>
                    <a:lnTo>
                      <a:pt x="101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0"/>
              <p:cNvSpPr/>
              <p:nvPr/>
            </p:nvSpPr>
            <p:spPr>
              <a:xfrm>
                <a:off x="13890900" y="1791575"/>
                <a:ext cx="400550" cy="326300"/>
              </a:xfrm>
              <a:custGeom>
                <a:avLst/>
                <a:gdLst/>
                <a:ahLst/>
                <a:cxnLst/>
                <a:rect l="l" t="t" r="r" b="b"/>
                <a:pathLst>
                  <a:path w="16022" h="13052" extrusionOk="0">
                    <a:moveTo>
                      <a:pt x="11580" y="0"/>
                    </a:moveTo>
                    <a:lnTo>
                      <a:pt x="8807" y="6572"/>
                    </a:lnTo>
                    <a:cubicBezTo>
                      <a:pt x="8807" y="6572"/>
                      <a:pt x="4597" y="2868"/>
                      <a:pt x="1735" y="591"/>
                    </a:cubicBezTo>
                    <a:cubicBezTo>
                      <a:pt x="905" y="1197"/>
                      <a:pt x="0" y="1925"/>
                      <a:pt x="0" y="1925"/>
                    </a:cubicBezTo>
                    <a:cubicBezTo>
                      <a:pt x="0" y="1925"/>
                      <a:pt x="2284" y="9395"/>
                      <a:pt x="8385" y="12845"/>
                    </a:cubicBezTo>
                    <a:cubicBezTo>
                      <a:pt x="8636" y="12986"/>
                      <a:pt x="8913" y="13051"/>
                      <a:pt x="9194" y="13051"/>
                    </a:cubicBezTo>
                    <a:cubicBezTo>
                      <a:pt x="9649" y="13051"/>
                      <a:pt x="10112" y="12881"/>
                      <a:pt x="10479" y="12592"/>
                    </a:cubicBezTo>
                    <a:cubicBezTo>
                      <a:pt x="14030" y="9809"/>
                      <a:pt x="16022" y="3976"/>
                      <a:pt x="16022" y="3976"/>
                    </a:cubicBezTo>
                    <a:lnTo>
                      <a:pt x="115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0"/>
              <p:cNvSpPr/>
              <p:nvPr/>
            </p:nvSpPr>
            <p:spPr>
              <a:xfrm>
                <a:off x="14068575" y="3438800"/>
                <a:ext cx="258200" cy="48500"/>
              </a:xfrm>
              <a:custGeom>
                <a:avLst/>
                <a:gdLst/>
                <a:ahLst/>
                <a:cxnLst/>
                <a:rect l="l" t="t" r="r" b="b"/>
                <a:pathLst>
                  <a:path w="10328" h="1940" extrusionOk="0">
                    <a:moveTo>
                      <a:pt x="10306" y="1"/>
                    </a:moveTo>
                    <a:cubicBezTo>
                      <a:pt x="9891" y="37"/>
                      <a:pt x="9503" y="226"/>
                      <a:pt x="9198" y="488"/>
                    </a:cubicBezTo>
                    <a:cubicBezTo>
                      <a:pt x="9021" y="640"/>
                      <a:pt x="8847" y="825"/>
                      <a:pt x="8607" y="856"/>
                    </a:cubicBezTo>
                    <a:cubicBezTo>
                      <a:pt x="8582" y="859"/>
                      <a:pt x="8557" y="861"/>
                      <a:pt x="8532" y="861"/>
                    </a:cubicBezTo>
                    <a:cubicBezTo>
                      <a:pt x="8444" y="861"/>
                      <a:pt x="8355" y="843"/>
                      <a:pt x="8268" y="827"/>
                    </a:cubicBezTo>
                    <a:cubicBezTo>
                      <a:pt x="7863" y="756"/>
                      <a:pt x="7452" y="720"/>
                      <a:pt x="7041" y="720"/>
                    </a:cubicBezTo>
                    <a:cubicBezTo>
                      <a:pt x="6836" y="720"/>
                      <a:pt x="6631" y="729"/>
                      <a:pt x="6426" y="747"/>
                    </a:cubicBezTo>
                    <a:cubicBezTo>
                      <a:pt x="6353" y="753"/>
                      <a:pt x="6278" y="761"/>
                      <a:pt x="6204" y="761"/>
                    </a:cubicBezTo>
                    <a:cubicBezTo>
                      <a:pt x="6155" y="761"/>
                      <a:pt x="6106" y="758"/>
                      <a:pt x="6058" y="748"/>
                    </a:cubicBezTo>
                    <a:cubicBezTo>
                      <a:pt x="5921" y="721"/>
                      <a:pt x="5801" y="647"/>
                      <a:pt x="5682" y="578"/>
                    </a:cubicBezTo>
                    <a:cubicBezTo>
                      <a:pt x="5312" y="366"/>
                      <a:pt x="4924" y="186"/>
                      <a:pt x="4523" y="43"/>
                    </a:cubicBezTo>
                    <a:cubicBezTo>
                      <a:pt x="4448" y="47"/>
                      <a:pt x="4373" y="49"/>
                      <a:pt x="4298" y="49"/>
                    </a:cubicBezTo>
                    <a:cubicBezTo>
                      <a:pt x="4282" y="49"/>
                      <a:pt x="4267" y="49"/>
                      <a:pt x="4251" y="48"/>
                    </a:cubicBezTo>
                    <a:cubicBezTo>
                      <a:pt x="4175" y="47"/>
                      <a:pt x="4096" y="46"/>
                      <a:pt x="4014" y="46"/>
                    </a:cubicBezTo>
                    <a:cubicBezTo>
                      <a:pt x="2580" y="46"/>
                      <a:pt x="337" y="266"/>
                      <a:pt x="0" y="1613"/>
                    </a:cubicBezTo>
                    <a:cubicBezTo>
                      <a:pt x="1125" y="1864"/>
                      <a:pt x="2971" y="1940"/>
                      <a:pt x="4795" y="1940"/>
                    </a:cubicBezTo>
                    <a:cubicBezTo>
                      <a:pt x="6800" y="1940"/>
                      <a:pt x="8776" y="1848"/>
                      <a:pt x="9734" y="1795"/>
                    </a:cubicBezTo>
                    <a:cubicBezTo>
                      <a:pt x="10069" y="1777"/>
                      <a:pt x="10328" y="1523"/>
                      <a:pt x="10323" y="1216"/>
                    </a:cubicBezTo>
                    <a:lnTo>
                      <a:pt x="10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0"/>
              <p:cNvSpPr/>
              <p:nvPr/>
            </p:nvSpPr>
            <p:spPr>
              <a:xfrm>
                <a:off x="13867900" y="1672850"/>
                <a:ext cx="164450" cy="234250"/>
              </a:xfrm>
              <a:custGeom>
                <a:avLst/>
                <a:gdLst/>
                <a:ahLst/>
                <a:cxnLst/>
                <a:rect l="l" t="t" r="r" b="b"/>
                <a:pathLst>
                  <a:path w="6578" h="9370" extrusionOk="0">
                    <a:moveTo>
                      <a:pt x="0" y="0"/>
                    </a:moveTo>
                    <a:lnTo>
                      <a:pt x="2422" y="8864"/>
                    </a:lnTo>
                    <a:cubicBezTo>
                      <a:pt x="2535" y="9200"/>
                      <a:pt x="2830" y="9370"/>
                      <a:pt x="3126" y="9370"/>
                    </a:cubicBezTo>
                    <a:cubicBezTo>
                      <a:pt x="3411" y="9370"/>
                      <a:pt x="3697" y="9212"/>
                      <a:pt x="3819" y="8893"/>
                    </a:cubicBezTo>
                    <a:lnTo>
                      <a:pt x="65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0"/>
              <p:cNvSpPr/>
              <p:nvPr/>
            </p:nvSpPr>
            <p:spPr>
              <a:xfrm>
                <a:off x="13843250" y="1534475"/>
                <a:ext cx="209175" cy="192900"/>
              </a:xfrm>
              <a:custGeom>
                <a:avLst/>
                <a:gdLst/>
                <a:ahLst/>
                <a:cxnLst/>
                <a:rect l="l" t="t" r="r" b="b"/>
                <a:pathLst>
                  <a:path w="8367" h="7716" extrusionOk="0">
                    <a:moveTo>
                      <a:pt x="4292" y="1"/>
                    </a:moveTo>
                    <a:cubicBezTo>
                      <a:pt x="2611" y="1"/>
                      <a:pt x="979" y="980"/>
                      <a:pt x="363" y="2577"/>
                    </a:cubicBezTo>
                    <a:cubicBezTo>
                      <a:pt x="0" y="3518"/>
                      <a:pt x="29" y="4736"/>
                      <a:pt x="817" y="5363"/>
                    </a:cubicBezTo>
                    <a:cubicBezTo>
                      <a:pt x="813" y="5363"/>
                      <a:pt x="809" y="5363"/>
                      <a:pt x="805" y="5363"/>
                    </a:cubicBezTo>
                    <a:cubicBezTo>
                      <a:pt x="431" y="5363"/>
                      <a:pt x="113" y="5739"/>
                      <a:pt x="138" y="6113"/>
                    </a:cubicBezTo>
                    <a:cubicBezTo>
                      <a:pt x="165" y="6491"/>
                      <a:pt x="498" y="6811"/>
                      <a:pt x="872" y="6866"/>
                    </a:cubicBezTo>
                    <a:cubicBezTo>
                      <a:pt x="917" y="6873"/>
                      <a:pt x="962" y="6876"/>
                      <a:pt x="1006" y="6876"/>
                    </a:cubicBezTo>
                    <a:cubicBezTo>
                      <a:pt x="1337" y="6876"/>
                      <a:pt x="1663" y="6701"/>
                      <a:pt x="1870" y="6439"/>
                    </a:cubicBezTo>
                    <a:lnTo>
                      <a:pt x="1870" y="6439"/>
                    </a:lnTo>
                    <a:cubicBezTo>
                      <a:pt x="1771" y="6953"/>
                      <a:pt x="2104" y="7533"/>
                      <a:pt x="2613" y="7652"/>
                    </a:cubicBezTo>
                    <a:cubicBezTo>
                      <a:pt x="2670" y="7665"/>
                      <a:pt x="2728" y="7671"/>
                      <a:pt x="2786" y="7671"/>
                    </a:cubicBezTo>
                    <a:cubicBezTo>
                      <a:pt x="3246" y="7671"/>
                      <a:pt x="3702" y="7277"/>
                      <a:pt x="3682" y="6812"/>
                    </a:cubicBezTo>
                    <a:lnTo>
                      <a:pt x="3682" y="6812"/>
                    </a:lnTo>
                    <a:cubicBezTo>
                      <a:pt x="3799" y="7278"/>
                      <a:pt x="4194" y="7703"/>
                      <a:pt x="4673" y="7715"/>
                    </a:cubicBezTo>
                    <a:cubicBezTo>
                      <a:pt x="4679" y="7716"/>
                      <a:pt x="4686" y="7716"/>
                      <a:pt x="4692" y="7716"/>
                    </a:cubicBezTo>
                    <a:cubicBezTo>
                      <a:pt x="5150" y="7716"/>
                      <a:pt x="5474" y="7285"/>
                      <a:pt x="5449" y="6853"/>
                    </a:cubicBezTo>
                    <a:lnTo>
                      <a:pt x="5449" y="6853"/>
                    </a:lnTo>
                    <a:cubicBezTo>
                      <a:pt x="5569" y="7193"/>
                      <a:pt x="5879" y="7479"/>
                      <a:pt x="6245" y="7479"/>
                    </a:cubicBezTo>
                    <a:cubicBezTo>
                      <a:pt x="6291" y="7479"/>
                      <a:pt x="6337" y="7474"/>
                      <a:pt x="6384" y="7465"/>
                    </a:cubicBezTo>
                    <a:cubicBezTo>
                      <a:pt x="6898" y="7364"/>
                      <a:pt x="7145" y="6777"/>
                      <a:pt x="6961" y="6318"/>
                    </a:cubicBezTo>
                    <a:lnTo>
                      <a:pt x="6961" y="6318"/>
                    </a:lnTo>
                    <a:cubicBezTo>
                      <a:pt x="7049" y="6511"/>
                      <a:pt x="7268" y="6624"/>
                      <a:pt x="7484" y="6624"/>
                    </a:cubicBezTo>
                    <a:cubicBezTo>
                      <a:pt x="7515" y="6624"/>
                      <a:pt x="7546" y="6622"/>
                      <a:pt x="7576" y="6617"/>
                    </a:cubicBezTo>
                    <a:cubicBezTo>
                      <a:pt x="7828" y="6579"/>
                      <a:pt x="8041" y="6404"/>
                      <a:pt x="8184" y="6193"/>
                    </a:cubicBezTo>
                    <a:cubicBezTo>
                      <a:pt x="8232" y="6127"/>
                      <a:pt x="8269" y="6053"/>
                      <a:pt x="8295" y="5975"/>
                    </a:cubicBezTo>
                    <a:cubicBezTo>
                      <a:pt x="8367" y="5725"/>
                      <a:pt x="8248" y="5452"/>
                      <a:pt x="8062" y="5269"/>
                    </a:cubicBezTo>
                    <a:cubicBezTo>
                      <a:pt x="7877" y="5087"/>
                      <a:pt x="7633" y="4979"/>
                      <a:pt x="7396" y="4874"/>
                    </a:cubicBezTo>
                    <a:cubicBezTo>
                      <a:pt x="7766" y="4645"/>
                      <a:pt x="7993" y="4264"/>
                      <a:pt x="8073" y="3853"/>
                    </a:cubicBezTo>
                    <a:cubicBezTo>
                      <a:pt x="8099" y="3712"/>
                      <a:pt x="8110" y="3569"/>
                      <a:pt x="8103" y="3425"/>
                    </a:cubicBezTo>
                    <a:cubicBezTo>
                      <a:pt x="8069" y="2831"/>
                      <a:pt x="7878" y="2256"/>
                      <a:pt x="7550" y="1759"/>
                    </a:cubicBezTo>
                    <a:cubicBezTo>
                      <a:pt x="6871" y="730"/>
                      <a:pt x="5676" y="47"/>
                      <a:pt x="4443" y="3"/>
                    </a:cubicBezTo>
                    <a:cubicBezTo>
                      <a:pt x="4393" y="2"/>
                      <a:pt x="4343" y="1"/>
                      <a:pt x="4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0"/>
              <p:cNvSpPr/>
              <p:nvPr/>
            </p:nvSpPr>
            <p:spPr>
              <a:xfrm>
                <a:off x="14122525" y="1604525"/>
                <a:ext cx="650200" cy="1275800"/>
              </a:xfrm>
              <a:custGeom>
                <a:avLst/>
                <a:gdLst/>
                <a:ahLst/>
                <a:cxnLst/>
                <a:rect l="l" t="t" r="r" b="b"/>
                <a:pathLst>
                  <a:path w="26008" h="51032" extrusionOk="0">
                    <a:moveTo>
                      <a:pt x="9572" y="0"/>
                    </a:moveTo>
                    <a:lnTo>
                      <a:pt x="9572" y="0"/>
                    </a:lnTo>
                    <a:cubicBezTo>
                      <a:pt x="9391" y="2"/>
                      <a:pt x="8837" y="112"/>
                      <a:pt x="8658" y="114"/>
                    </a:cubicBezTo>
                    <a:cubicBezTo>
                      <a:pt x="8289" y="2047"/>
                      <a:pt x="5380" y="7820"/>
                      <a:pt x="4201" y="10011"/>
                    </a:cubicBezTo>
                    <a:cubicBezTo>
                      <a:pt x="2158" y="13812"/>
                      <a:pt x="6488" y="17417"/>
                      <a:pt x="6488" y="17417"/>
                    </a:cubicBezTo>
                    <a:lnTo>
                      <a:pt x="0" y="48913"/>
                    </a:lnTo>
                    <a:cubicBezTo>
                      <a:pt x="0" y="48913"/>
                      <a:pt x="5014" y="51031"/>
                      <a:pt x="12886" y="51031"/>
                    </a:cubicBezTo>
                    <a:cubicBezTo>
                      <a:pt x="16677" y="51031"/>
                      <a:pt x="21131" y="50540"/>
                      <a:pt x="26007" y="49084"/>
                    </a:cubicBezTo>
                    <a:cubicBezTo>
                      <a:pt x="24103" y="40210"/>
                      <a:pt x="19360" y="17593"/>
                      <a:pt x="19360" y="17593"/>
                    </a:cubicBezTo>
                    <a:lnTo>
                      <a:pt x="20959" y="13285"/>
                    </a:lnTo>
                    <a:lnTo>
                      <a:pt x="19064" y="952"/>
                    </a:lnTo>
                    <a:lnTo>
                      <a:pt x="18422" y="769"/>
                    </a:lnTo>
                    <a:cubicBezTo>
                      <a:pt x="18422" y="769"/>
                      <a:pt x="17827" y="4161"/>
                      <a:pt x="17077" y="7986"/>
                    </a:cubicBezTo>
                    <a:cubicBezTo>
                      <a:pt x="16821" y="9286"/>
                      <a:pt x="15758" y="10285"/>
                      <a:pt x="14441" y="10427"/>
                    </a:cubicBezTo>
                    <a:cubicBezTo>
                      <a:pt x="14002" y="10475"/>
                      <a:pt x="13588" y="10497"/>
                      <a:pt x="13199" y="10497"/>
                    </a:cubicBezTo>
                    <a:cubicBezTo>
                      <a:pt x="10785" y="10497"/>
                      <a:pt x="9314" y="9653"/>
                      <a:pt x="8457" y="8847"/>
                    </a:cubicBezTo>
                    <a:cubicBezTo>
                      <a:pt x="7745" y="8177"/>
                      <a:pt x="7468" y="7165"/>
                      <a:pt x="7715" y="6219"/>
                    </a:cubicBezTo>
                    <a:lnTo>
                      <a:pt x="95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0"/>
              <p:cNvSpPr/>
              <p:nvPr/>
            </p:nvSpPr>
            <p:spPr>
              <a:xfrm>
                <a:off x="14268225" y="2039900"/>
                <a:ext cx="362500" cy="120450"/>
              </a:xfrm>
              <a:custGeom>
                <a:avLst/>
                <a:gdLst/>
                <a:ahLst/>
                <a:cxnLst/>
                <a:rect l="l" t="t" r="r" b="b"/>
                <a:pathLst>
                  <a:path w="14500" h="4818" extrusionOk="0">
                    <a:moveTo>
                      <a:pt x="660" y="0"/>
                    </a:moveTo>
                    <a:lnTo>
                      <a:pt x="0" y="3206"/>
                    </a:lnTo>
                    <a:cubicBezTo>
                      <a:pt x="245" y="3295"/>
                      <a:pt x="492" y="3381"/>
                      <a:pt x="741" y="3458"/>
                    </a:cubicBezTo>
                    <a:cubicBezTo>
                      <a:pt x="2043" y="3860"/>
                      <a:pt x="3380" y="4146"/>
                      <a:pt x="4728" y="4344"/>
                    </a:cubicBezTo>
                    <a:cubicBezTo>
                      <a:pt x="4751" y="4348"/>
                      <a:pt x="5153" y="4401"/>
                      <a:pt x="5142" y="4401"/>
                    </a:cubicBezTo>
                    <a:cubicBezTo>
                      <a:pt x="5141" y="4401"/>
                      <a:pt x="5135" y="4400"/>
                      <a:pt x="5123" y="4399"/>
                    </a:cubicBezTo>
                    <a:lnTo>
                      <a:pt x="5123" y="4399"/>
                    </a:lnTo>
                    <a:cubicBezTo>
                      <a:pt x="5219" y="4411"/>
                      <a:pt x="5314" y="4422"/>
                      <a:pt x="5409" y="4434"/>
                    </a:cubicBezTo>
                    <a:cubicBezTo>
                      <a:pt x="5757" y="4473"/>
                      <a:pt x="6105" y="4511"/>
                      <a:pt x="6454" y="4542"/>
                    </a:cubicBezTo>
                    <a:cubicBezTo>
                      <a:pt x="7141" y="4604"/>
                      <a:pt x="7830" y="4655"/>
                      <a:pt x="8519" y="4689"/>
                    </a:cubicBezTo>
                    <a:cubicBezTo>
                      <a:pt x="9937" y="4758"/>
                      <a:pt x="11391" y="4817"/>
                      <a:pt x="12850" y="4817"/>
                    </a:cubicBezTo>
                    <a:cubicBezTo>
                      <a:pt x="13400" y="4817"/>
                      <a:pt x="13950" y="4809"/>
                      <a:pt x="14500" y="4789"/>
                    </a:cubicBezTo>
                    <a:cubicBezTo>
                      <a:pt x="13912" y="1991"/>
                      <a:pt x="13532" y="177"/>
                      <a:pt x="13532" y="177"/>
                    </a:cubicBezTo>
                    <a:cubicBezTo>
                      <a:pt x="12507" y="435"/>
                      <a:pt x="10972" y="526"/>
                      <a:pt x="9316" y="526"/>
                    </a:cubicBezTo>
                    <a:cubicBezTo>
                      <a:pt x="5339" y="526"/>
                      <a:pt x="660" y="0"/>
                      <a:pt x="6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0"/>
              <p:cNvSpPr/>
              <p:nvPr/>
            </p:nvSpPr>
            <p:spPr>
              <a:xfrm>
                <a:off x="13881450" y="1735475"/>
                <a:ext cx="78275" cy="166825"/>
              </a:xfrm>
              <a:custGeom>
                <a:avLst/>
                <a:gdLst/>
                <a:ahLst/>
                <a:cxnLst/>
                <a:rect l="l" t="t" r="r" b="b"/>
                <a:pathLst>
                  <a:path w="3131" h="6673" extrusionOk="0">
                    <a:moveTo>
                      <a:pt x="2051" y="0"/>
                    </a:moveTo>
                    <a:cubicBezTo>
                      <a:pt x="1432" y="0"/>
                      <a:pt x="847" y="392"/>
                      <a:pt x="522" y="923"/>
                    </a:cubicBezTo>
                    <a:cubicBezTo>
                      <a:pt x="0" y="1772"/>
                      <a:pt x="16" y="2797"/>
                      <a:pt x="216" y="3743"/>
                    </a:cubicBezTo>
                    <a:cubicBezTo>
                      <a:pt x="438" y="4802"/>
                      <a:pt x="955" y="5706"/>
                      <a:pt x="1435" y="6672"/>
                    </a:cubicBezTo>
                    <a:lnTo>
                      <a:pt x="1431" y="5287"/>
                    </a:lnTo>
                    <a:cubicBezTo>
                      <a:pt x="1243" y="4657"/>
                      <a:pt x="1504" y="3917"/>
                      <a:pt x="2048" y="3545"/>
                    </a:cubicBezTo>
                    <a:cubicBezTo>
                      <a:pt x="2216" y="3430"/>
                      <a:pt x="2408" y="3346"/>
                      <a:pt x="2551" y="3200"/>
                    </a:cubicBezTo>
                    <a:cubicBezTo>
                      <a:pt x="2694" y="3055"/>
                      <a:pt x="2774" y="2816"/>
                      <a:pt x="2662" y="2646"/>
                    </a:cubicBezTo>
                    <a:cubicBezTo>
                      <a:pt x="2565" y="2499"/>
                      <a:pt x="2367" y="2461"/>
                      <a:pt x="2191" y="2449"/>
                    </a:cubicBezTo>
                    <a:cubicBezTo>
                      <a:pt x="2118" y="2444"/>
                      <a:pt x="2045" y="2442"/>
                      <a:pt x="1971" y="2442"/>
                    </a:cubicBezTo>
                    <a:cubicBezTo>
                      <a:pt x="1783" y="2442"/>
                      <a:pt x="1594" y="2458"/>
                      <a:pt x="1408" y="2490"/>
                    </a:cubicBezTo>
                    <a:lnTo>
                      <a:pt x="1408" y="2490"/>
                    </a:lnTo>
                    <a:cubicBezTo>
                      <a:pt x="1906" y="2397"/>
                      <a:pt x="2378" y="2203"/>
                      <a:pt x="2797" y="1918"/>
                    </a:cubicBezTo>
                    <a:cubicBezTo>
                      <a:pt x="2902" y="1847"/>
                      <a:pt x="3005" y="1767"/>
                      <a:pt x="3066" y="1657"/>
                    </a:cubicBezTo>
                    <a:cubicBezTo>
                      <a:pt x="3125" y="1546"/>
                      <a:pt x="3130" y="1396"/>
                      <a:pt x="3047" y="1301"/>
                    </a:cubicBezTo>
                    <a:cubicBezTo>
                      <a:pt x="2980" y="1227"/>
                      <a:pt x="2872" y="1202"/>
                      <a:pt x="2773" y="1187"/>
                    </a:cubicBezTo>
                    <a:cubicBezTo>
                      <a:pt x="2619" y="1163"/>
                      <a:pt x="2464" y="1152"/>
                      <a:pt x="2310" y="1152"/>
                    </a:cubicBezTo>
                    <a:cubicBezTo>
                      <a:pt x="1948" y="1152"/>
                      <a:pt x="1587" y="1216"/>
                      <a:pt x="1244" y="1342"/>
                    </a:cubicBezTo>
                    <a:cubicBezTo>
                      <a:pt x="1661" y="1138"/>
                      <a:pt x="2100" y="915"/>
                      <a:pt x="2342" y="518"/>
                    </a:cubicBezTo>
                    <a:cubicBezTo>
                      <a:pt x="2426" y="379"/>
                      <a:pt x="2472" y="177"/>
                      <a:pt x="2349" y="71"/>
                    </a:cubicBezTo>
                    <a:cubicBezTo>
                      <a:pt x="2291" y="19"/>
                      <a:pt x="2207" y="7"/>
                      <a:pt x="2130" y="2"/>
                    </a:cubicBezTo>
                    <a:cubicBezTo>
                      <a:pt x="2103" y="1"/>
                      <a:pt x="2077" y="0"/>
                      <a:pt x="20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0"/>
              <p:cNvSpPr/>
              <p:nvPr/>
            </p:nvSpPr>
            <p:spPr>
              <a:xfrm>
                <a:off x="13970625" y="1730425"/>
                <a:ext cx="41025" cy="82000"/>
              </a:xfrm>
              <a:custGeom>
                <a:avLst/>
                <a:gdLst/>
                <a:ahLst/>
                <a:cxnLst/>
                <a:rect l="l" t="t" r="r" b="b"/>
                <a:pathLst>
                  <a:path w="1641" h="3280" extrusionOk="0">
                    <a:moveTo>
                      <a:pt x="320" y="1"/>
                    </a:moveTo>
                    <a:cubicBezTo>
                      <a:pt x="304" y="1"/>
                      <a:pt x="287" y="2"/>
                      <a:pt x="271" y="5"/>
                    </a:cubicBezTo>
                    <a:cubicBezTo>
                      <a:pt x="108" y="31"/>
                      <a:pt x="5" y="210"/>
                      <a:pt x="3" y="376"/>
                    </a:cubicBezTo>
                    <a:cubicBezTo>
                      <a:pt x="1" y="542"/>
                      <a:pt x="73" y="698"/>
                      <a:pt x="140" y="850"/>
                    </a:cubicBezTo>
                    <a:cubicBezTo>
                      <a:pt x="494" y="1643"/>
                      <a:pt x="712" y="2408"/>
                      <a:pt x="747" y="3279"/>
                    </a:cubicBezTo>
                    <a:cubicBezTo>
                      <a:pt x="833" y="3273"/>
                      <a:pt x="894" y="3195"/>
                      <a:pt x="942" y="3123"/>
                    </a:cubicBezTo>
                    <a:cubicBezTo>
                      <a:pt x="1103" y="2878"/>
                      <a:pt x="1239" y="2615"/>
                      <a:pt x="1344" y="2340"/>
                    </a:cubicBezTo>
                    <a:cubicBezTo>
                      <a:pt x="1641" y="1571"/>
                      <a:pt x="1317" y="455"/>
                      <a:pt x="539" y="63"/>
                    </a:cubicBezTo>
                    <a:cubicBezTo>
                      <a:pt x="471" y="29"/>
                      <a:pt x="395" y="1"/>
                      <a:pt x="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0"/>
              <p:cNvSpPr/>
              <p:nvPr/>
            </p:nvSpPr>
            <p:spPr>
              <a:xfrm>
                <a:off x="14122475" y="2758625"/>
                <a:ext cx="650225" cy="121675"/>
              </a:xfrm>
              <a:custGeom>
                <a:avLst/>
                <a:gdLst/>
                <a:ahLst/>
                <a:cxnLst/>
                <a:rect l="l" t="t" r="r" b="b"/>
                <a:pathLst>
                  <a:path w="26009" h="4867" extrusionOk="0">
                    <a:moveTo>
                      <a:pt x="568" y="0"/>
                    </a:moveTo>
                    <a:lnTo>
                      <a:pt x="1" y="2748"/>
                    </a:lnTo>
                    <a:cubicBezTo>
                      <a:pt x="1" y="2748"/>
                      <a:pt x="5016" y="4867"/>
                      <a:pt x="12888" y="4867"/>
                    </a:cubicBezTo>
                    <a:cubicBezTo>
                      <a:pt x="16679" y="4867"/>
                      <a:pt x="21133" y="4375"/>
                      <a:pt x="26008" y="2920"/>
                    </a:cubicBezTo>
                    <a:cubicBezTo>
                      <a:pt x="25841" y="2141"/>
                      <a:pt x="25653" y="1255"/>
                      <a:pt x="25447" y="289"/>
                    </a:cubicBezTo>
                    <a:cubicBezTo>
                      <a:pt x="21838" y="1612"/>
                      <a:pt x="17908" y="2112"/>
                      <a:pt x="13978" y="2112"/>
                    </a:cubicBezTo>
                    <a:cubicBezTo>
                      <a:pt x="12317" y="2112"/>
                      <a:pt x="10657" y="2023"/>
                      <a:pt x="9021" y="1868"/>
                    </a:cubicBezTo>
                    <a:cubicBezTo>
                      <a:pt x="6153" y="1598"/>
                      <a:pt x="3205" y="1100"/>
                      <a:pt x="5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0"/>
              <p:cNvSpPr/>
              <p:nvPr/>
            </p:nvSpPr>
            <p:spPr>
              <a:xfrm>
                <a:off x="14518500" y="2110750"/>
                <a:ext cx="641825" cy="706675"/>
              </a:xfrm>
              <a:custGeom>
                <a:avLst/>
                <a:gdLst/>
                <a:ahLst/>
                <a:cxnLst/>
                <a:rect l="l" t="t" r="r" b="b"/>
                <a:pathLst>
                  <a:path w="25673" h="28267" extrusionOk="0">
                    <a:moveTo>
                      <a:pt x="18036" y="0"/>
                    </a:moveTo>
                    <a:lnTo>
                      <a:pt x="0" y="5245"/>
                    </a:lnTo>
                    <a:lnTo>
                      <a:pt x="3486" y="25379"/>
                    </a:lnTo>
                    <a:cubicBezTo>
                      <a:pt x="3778" y="27069"/>
                      <a:pt x="5245" y="28266"/>
                      <a:pt x="6906" y="28266"/>
                    </a:cubicBezTo>
                    <a:cubicBezTo>
                      <a:pt x="7094" y="28266"/>
                      <a:pt x="7284" y="28251"/>
                      <a:pt x="7475" y="28219"/>
                    </a:cubicBezTo>
                    <a:cubicBezTo>
                      <a:pt x="11583" y="27541"/>
                      <a:pt x="18533" y="26114"/>
                      <a:pt x="23391" y="23644"/>
                    </a:cubicBezTo>
                    <a:cubicBezTo>
                      <a:pt x="24946" y="22853"/>
                      <a:pt x="25673" y="21032"/>
                      <a:pt x="25092" y="19387"/>
                    </a:cubicBezTo>
                    <a:cubicBezTo>
                      <a:pt x="22263" y="11372"/>
                      <a:pt x="18036" y="0"/>
                      <a:pt x="180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0"/>
              <p:cNvSpPr/>
              <p:nvPr/>
            </p:nvSpPr>
            <p:spPr>
              <a:xfrm>
                <a:off x="14488475" y="1620500"/>
                <a:ext cx="276050" cy="710900"/>
              </a:xfrm>
              <a:custGeom>
                <a:avLst/>
                <a:gdLst/>
                <a:ahLst/>
                <a:cxnLst/>
                <a:rect l="l" t="t" r="r" b="b"/>
                <a:pathLst>
                  <a:path w="11042" h="28436" extrusionOk="0">
                    <a:moveTo>
                      <a:pt x="4075" y="0"/>
                    </a:moveTo>
                    <a:cubicBezTo>
                      <a:pt x="1" y="0"/>
                      <a:pt x="1877" y="6638"/>
                      <a:pt x="2579" y="8813"/>
                    </a:cubicBezTo>
                    <a:cubicBezTo>
                      <a:pt x="4654" y="15247"/>
                      <a:pt x="6717" y="21745"/>
                      <a:pt x="7993" y="28394"/>
                    </a:cubicBezTo>
                    <a:cubicBezTo>
                      <a:pt x="8520" y="28421"/>
                      <a:pt x="9050" y="28436"/>
                      <a:pt x="9578" y="28436"/>
                    </a:cubicBezTo>
                    <a:cubicBezTo>
                      <a:pt x="10067" y="28407"/>
                      <a:pt x="10554" y="28369"/>
                      <a:pt x="11040" y="28321"/>
                    </a:cubicBezTo>
                    <a:cubicBezTo>
                      <a:pt x="11041" y="25677"/>
                      <a:pt x="11037" y="22868"/>
                      <a:pt x="11027" y="22458"/>
                    </a:cubicBezTo>
                    <a:cubicBezTo>
                      <a:pt x="10947" y="18758"/>
                      <a:pt x="10541" y="15070"/>
                      <a:pt x="9920" y="11423"/>
                    </a:cubicBezTo>
                    <a:cubicBezTo>
                      <a:pt x="9548" y="9239"/>
                      <a:pt x="8954" y="7095"/>
                      <a:pt x="8222" y="5003"/>
                    </a:cubicBezTo>
                    <a:cubicBezTo>
                      <a:pt x="8135" y="4755"/>
                      <a:pt x="8047" y="4508"/>
                      <a:pt x="7957" y="4262"/>
                    </a:cubicBezTo>
                    <a:cubicBezTo>
                      <a:pt x="7263" y="2375"/>
                      <a:pt x="6797" y="186"/>
                      <a:pt x="4366" y="11"/>
                    </a:cubicBezTo>
                    <a:cubicBezTo>
                      <a:pt x="4266" y="4"/>
                      <a:pt x="4169" y="0"/>
                      <a:pt x="4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0"/>
              <p:cNvSpPr/>
              <p:nvPr/>
            </p:nvSpPr>
            <p:spPr>
              <a:xfrm>
                <a:off x="14488925" y="1612825"/>
                <a:ext cx="181100" cy="708075"/>
              </a:xfrm>
              <a:custGeom>
                <a:avLst/>
                <a:gdLst/>
                <a:ahLst/>
                <a:cxnLst/>
                <a:rect l="l" t="t" r="r" b="b"/>
                <a:pathLst>
                  <a:path w="7244" h="28323" extrusionOk="0">
                    <a:moveTo>
                      <a:pt x="4503" y="1"/>
                    </a:moveTo>
                    <a:cubicBezTo>
                      <a:pt x="3648" y="1"/>
                      <a:pt x="2824" y="446"/>
                      <a:pt x="2168" y="1041"/>
                    </a:cubicBezTo>
                    <a:cubicBezTo>
                      <a:pt x="897" y="2194"/>
                      <a:pt x="271" y="3929"/>
                      <a:pt x="135" y="5641"/>
                    </a:cubicBezTo>
                    <a:cubicBezTo>
                      <a:pt x="1" y="7353"/>
                      <a:pt x="305" y="9066"/>
                      <a:pt x="638" y="10750"/>
                    </a:cubicBezTo>
                    <a:cubicBezTo>
                      <a:pt x="1706" y="16162"/>
                      <a:pt x="3694" y="22590"/>
                      <a:pt x="5166" y="28014"/>
                    </a:cubicBezTo>
                    <a:cubicBezTo>
                      <a:pt x="5244" y="28093"/>
                      <a:pt x="5324" y="28170"/>
                      <a:pt x="5405" y="28244"/>
                    </a:cubicBezTo>
                    <a:cubicBezTo>
                      <a:pt x="5579" y="28297"/>
                      <a:pt x="5759" y="28323"/>
                      <a:pt x="5940" y="28323"/>
                    </a:cubicBezTo>
                    <a:cubicBezTo>
                      <a:pt x="6079" y="28323"/>
                      <a:pt x="6218" y="28307"/>
                      <a:pt x="6355" y="28276"/>
                    </a:cubicBezTo>
                    <a:cubicBezTo>
                      <a:pt x="6760" y="28180"/>
                      <a:pt x="7033" y="28006"/>
                      <a:pt x="7200" y="27768"/>
                    </a:cubicBezTo>
                    <a:cubicBezTo>
                      <a:pt x="7219" y="27647"/>
                      <a:pt x="7235" y="27525"/>
                      <a:pt x="7244" y="27403"/>
                    </a:cubicBezTo>
                    <a:cubicBezTo>
                      <a:pt x="5535" y="22166"/>
                      <a:pt x="3623" y="15438"/>
                      <a:pt x="2806" y="10058"/>
                    </a:cubicBezTo>
                    <a:cubicBezTo>
                      <a:pt x="2488" y="7966"/>
                      <a:pt x="2009" y="5802"/>
                      <a:pt x="2407" y="3686"/>
                    </a:cubicBezTo>
                    <a:cubicBezTo>
                      <a:pt x="2687" y="2202"/>
                      <a:pt x="3333" y="900"/>
                      <a:pt x="4910" y="800"/>
                    </a:cubicBezTo>
                    <a:cubicBezTo>
                      <a:pt x="5050" y="780"/>
                      <a:pt x="5195" y="768"/>
                      <a:pt x="5339" y="768"/>
                    </a:cubicBezTo>
                    <a:cubicBezTo>
                      <a:pt x="5470" y="768"/>
                      <a:pt x="5601" y="778"/>
                      <a:pt x="5728" y="803"/>
                    </a:cubicBezTo>
                    <a:cubicBezTo>
                      <a:pt x="5855" y="828"/>
                      <a:pt x="6203" y="878"/>
                      <a:pt x="6268" y="1010"/>
                    </a:cubicBezTo>
                    <a:cubicBezTo>
                      <a:pt x="6107" y="681"/>
                      <a:pt x="5915" y="421"/>
                      <a:pt x="5587" y="257"/>
                    </a:cubicBezTo>
                    <a:cubicBezTo>
                      <a:pt x="5227" y="79"/>
                      <a:pt x="4862" y="1"/>
                      <a:pt x="45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0"/>
              <p:cNvSpPr/>
              <p:nvPr/>
            </p:nvSpPr>
            <p:spPr>
              <a:xfrm>
                <a:off x="14746225" y="1856400"/>
                <a:ext cx="175275" cy="401475"/>
              </a:xfrm>
              <a:custGeom>
                <a:avLst/>
                <a:gdLst/>
                <a:ahLst/>
                <a:cxnLst/>
                <a:rect l="l" t="t" r="r" b="b"/>
                <a:pathLst>
                  <a:path w="7011" h="16059" extrusionOk="0">
                    <a:moveTo>
                      <a:pt x="540" y="1"/>
                    </a:moveTo>
                    <a:cubicBezTo>
                      <a:pt x="316" y="1"/>
                      <a:pt x="94" y="142"/>
                      <a:pt x="43" y="405"/>
                    </a:cubicBezTo>
                    <a:cubicBezTo>
                      <a:pt x="42" y="412"/>
                      <a:pt x="40" y="419"/>
                      <a:pt x="39" y="426"/>
                    </a:cubicBezTo>
                    <a:cubicBezTo>
                      <a:pt x="1" y="622"/>
                      <a:pt x="74" y="826"/>
                      <a:pt x="239" y="940"/>
                    </a:cubicBezTo>
                    <a:cubicBezTo>
                      <a:pt x="619" y="1205"/>
                      <a:pt x="811" y="1683"/>
                      <a:pt x="456" y="2173"/>
                    </a:cubicBezTo>
                    <a:cubicBezTo>
                      <a:pt x="430" y="2210"/>
                      <a:pt x="402" y="2246"/>
                      <a:pt x="373" y="2282"/>
                    </a:cubicBezTo>
                    <a:cubicBezTo>
                      <a:pt x="265" y="2422"/>
                      <a:pt x="240" y="2609"/>
                      <a:pt x="306" y="2773"/>
                    </a:cubicBezTo>
                    <a:cubicBezTo>
                      <a:pt x="2366" y="8042"/>
                      <a:pt x="4412" y="14051"/>
                      <a:pt x="4972" y="15714"/>
                    </a:cubicBezTo>
                    <a:cubicBezTo>
                      <a:pt x="5043" y="15924"/>
                      <a:pt x="5241" y="16059"/>
                      <a:pt x="5453" y="16059"/>
                    </a:cubicBezTo>
                    <a:cubicBezTo>
                      <a:pt x="5495" y="16059"/>
                      <a:pt x="5537" y="16054"/>
                      <a:pt x="5580" y="16043"/>
                    </a:cubicBezTo>
                    <a:lnTo>
                      <a:pt x="6570" y="15788"/>
                    </a:lnTo>
                    <a:cubicBezTo>
                      <a:pt x="6847" y="15717"/>
                      <a:pt x="7010" y="15431"/>
                      <a:pt x="6933" y="15157"/>
                    </a:cubicBezTo>
                    <a:cubicBezTo>
                      <a:pt x="5379" y="9763"/>
                      <a:pt x="3059" y="4460"/>
                      <a:pt x="994" y="283"/>
                    </a:cubicBezTo>
                    <a:cubicBezTo>
                      <a:pt x="900" y="91"/>
                      <a:pt x="719" y="1"/>
                      <a:pt x="5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0"/>
              <p:cNvSpPr/>
              <p:nvPr/>
            </p:nvSpPr>
            <p:spPr>
              <a:xfrm>
                <a:off x="14226925" y="1081475"/>
                <a:ext cx="396275" cy="456875"/>
              </a:xfrm>
              <a:custGeom>
                <a:avLst/>
                <a:gdLst/>
                <a:ahLst/>
                <a:cxnLst/>
                <a:rect l="l" t="t" r="r" b="b"/>
                <a:pathLst>
                  <a:path w="15851" h="18275" extrusionOk="0">
                    <a:moveTo>
                      <a:pt x="8369" y="1"/>
                    </a:moveTo>
                    <a:cubicBezTo>
                      <a:pt x="8248" y="1"/>
                      <a:pt x="8126" y="4"/>
                      <a:pt x="8003" y="10"/>
                    </a:cubicBezTo>
                    <a:lnTo>
                      <a:pt x="6927" y="65"/>
                    </a:lnTo>
                    <a:cubicBezTo>
                      <a:pt x="3013" y="264"/>
                      <a:pt x="1" y="3597"/>
                      <a:pt x="199" y="7513"/>
                    </a:cubicBezTo>
                    <a:lnTo>
                      <a:pt x="469" y="12804"/>
                    </a:lnTo>
                    <a:cubicBezTo>
                      <a:pt x="624" y="15883"/>
                      <a:pt x="3170" y="18274"/>
                      <a:pt x="6218" y="18274"/>
                    </a:cubicBezTo>
                    <a:cubicBezTo>
                      <a:pt x="6317" y="18274"/>
                      <a:pt x="6416" y="18272"/>
                      <a:pt x="6515" y="18267"/>
                    </a:cubicBezTo>
                    <a:lnTo>
                      <a:pt x="8924" y="18145"/>
                    </a:lnTo>
                    <a:cubicBezTo>
                      <a:pt x="12838" y="17946"/>
                      <a:pt x="15850" y="14612"/>
                      <a:pt x="15652" y="10698"/>
                    </a:cubicBezTo>
                    <a:lnTo>
                      <a:pt x="15451" y="6739"/>
                    </a:lnTo>
                    <a:cubicBezTo>
                      <a:pt x="15258" y="2946"/>
                      <a:pt x="12123" y="1"/>
                      <a:pt x="83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0"/>
              <p:cNvSpPr/>
              <p:nvPr/>
            </p:nvSpPr>
            <p:spPr>
              <a:xfrm>
                <a:off x="14430200" y="1242400"/>
                <a:ext cx="71100" cy="31750"/>
              </a:xfrm>
              <a:custGeom>
                <a:avLst/>
                <a:gdLst/>
                <a:ahLst/>
                <a:cxnLst/>
                <a:rect l="l" t="t" r="r" b="b"/>
                <a:pathLst>
                  <a:path w="2844" h="1270" extrusionOk="0">
                    <a:moveTo>
                      <a:pt x="823" y="1"/>
                    </a:moveTo>
                    <a:cubicBezTo>
                      <a:pt x="620" y="1"/>
                      <a:pt x="414" y="27"/>
                      <a:pt x="209" y="81"/>
                    </a:cubicBezTo>
                    <a:cubicBezTo>
                      <a:pt x="1" y="137"/>
                      <a:pt x="66" y="440"/>
                      <a:pt x="255" y="440"/>
                    </a:cubicBezTo>
                    <a:cubicBezTo>
                      <a:pt x="272" y="440"/>
                      <a:pt x="289" y="437"/>
                      <a:pt x="307" y="433"/>
                    </a:cubicBezTo>
                    <a:cubicBezTo>
                      <a:pt x="479" y="387"/>
                      <a:pt x="654" y="364"/>
                      <a:pt x="827" y="364"/>
                    </a:cubicBezTo>
                    <a:cubicBezTo>
                      <a:pt x="1454" y="364"/>
                      <a:pt x="2054" y="658"/>
                      <a:pt x="2434" y="1189"/>
                    </a:cubicBezTo>
                    <a:cubicBezTo>
                      <a:pt x="2474" y="1246"/>
                      <a:pt x="2531" y="1269"/>
                      <a:pt x="2586" y="1269"/>
                    </a:cubicBezTo>
                    <a:cubicBezTo>
                      <a:pt x="2717" y="1269"/>
                      <a:pt x="2844" y="1140"/>
                      <a:pt x="2748" y="1006"/>
                    </a:cubicBezTo>
                    <a:cubicBezTo>
                      <a:pt x="2290" y="366"/>
                      <a:pt x="1578" y="1"/>
                      <a:pt x="823" y="1"/>
                    </a:cubicBezTo>
                    <a:close/>
                  </a:path>
                </a:pathLst>
              </a:custGeom>
              <a:solidFill>
                <a:srgbClr val="343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0"/>
              <p:cNvSpPr/>
              <p:nvPr/>
            </p:nvSpPr>
            <p:spPr>
              <a:xfrm>
                <a:off x="14335550" y="1071450"/>
                <a:ext cx="292975" cy="262125"/>
              </a:xfrm>
              <a:custGeom>
                <a:avLst/>
                <a:gdLst/>
                <a:ahLst/>
                <a:cxnLst/>
                <a:rect l="l" t="t" r="r" b="b"/>
                <a:pathLst>
                  <a:path w="11719" h="10485" extrusionOk="0">
                    <a:moveTo>
                      <a:pt x="3119" y="1"/>
                    </a:moveTo>
                    <a:cubicBezTo>
                      <a:pt x="2901" y="1"/>
                      <a:pt x="2683" y="8"/>
                      <a:pt x="2465" y="20"/>
                    </a:cubicBezTo>
                    <a:cubicBezTo>
                      <a:pt x="1584" y="72"/>
                      <a:pt x="808" y="376"/>
                      <a:pt x="88" y="893"/>
                    </a:cubicBezTo>
                    <a:cubicBezTo>
                      <a:pt x="1" y="955"/>
                      <a:pt x="471" y="2587"/>
                      <a:pt x="527" y="2798"/>
                    </a:cubicBezTo>
                    <a:cubicBezTo>
                      <a:pt x="769" y="3701"/>
                      <a:pt x="1063" y="4597"/>
                      <a:pt x="1504" y="5422"/>
                    </a:cubicBezTo>
                    <a:cubicBezTo>
                      <a:pt x="2418" y="7134"/>
                      <a:pt x="3946" y="8482"/>
                      <a:pt x="5696" y="9321"/>
                    </a:cubicBezTo>
                    <a:cubicBezTo>
                      <a:pt x="7389" y="10133"/>
                      <a:pt x="9281" y="10485"/>
                      <a:pt x="11159" y="10485"/>
                    </a:cubicBezTo>
                    <a:cubicBezTo>
                      <a:pt x="11222" y="10485"/>
                      <a:pt x="11286" y="10484"/>
                      <a:pt x="11349" y="10483"/>
                    </a:cubicBezTo>
                    <a:cubicBezTo>
                      <a:pt x="11719" y="9364"/>
                      <a:pt x="11572" y="8147"/>
                      <a:pt x="11399" y="6981"/>
                    </a:cubicBezTo>
                    <a:cubicBezTo>
                      <a:pt x="11298" y="6296"/>
                      <a:pt x="11189" y="5610"/>
                      <a:pt x="10968" y="4955"/>
                    </a:cubicBezTo>
                    <a:cubicBezTo>
                      <a:pt x="10388" y="3230"/>
                      <a:pt x="9042" y="1812"/>
                      <a:pt x="7423" y="982"/>
                    </a:cubicBezTo>
                    <a:cubicBezTo>
                      <a:pt x="6097" y="303"/>
                      <a:pt x="4604" y="1"/>
                      <a:pt x="31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0"/>
              <p:cNvSpPr/>
              <p:nvPr/>
            </p:nvSpPr>
            <p:spPr>
              <a:xfrm>
                <a:off x="14575675" y="1305525"/>
                <a:ext cx="111975" cy="117225"/>
              </a:xfrm>
              <a:custGeom>
                <a:avLst/>
                <a:gdLst/>
                <a:ahLst/>
                <a:cxnLst/>
                <a:rect l="l" t="t" r="r" b="b"/>
                <a:pathLst>
                  <a:path w="4479" h="4689" extrusionOk="0">
                    <a:moveTo>
                      <a:pt x="2975" y="1"/>
                    </a:moveTo>
                    <a:cubicBezTo>
                      <a:pt x="2253" y="1"/>
                      <a:pt x="1405" y="512"/>
                      <a:pt x="817" y="1375"/>
                    </a:cubicBezTo>
                    <a:cubicBezTo>
                      <a:pt x="13" y="2553"/>
                      <a:pt x="0" y="3943"/>
                      <a:pt x="786" y="4478"/>
                    </a:cubicBezTo>
                    <a:cubicBezTo>
                      <a:pt x="996" y="4621"/>
                      <a:pt x="1241" y="4688"/>
                      <a:pt x="1504" y="4688"/>
                    </a:cubicBezTo>
                    <a:cubicBezTo>
                      <a:pt x="2225" y="4688"/>
                      <a:pt x="3074" y="4178"/>
                      <a:pt x="3662" y="3314"/>
                    </a:cubicBezTo>
                    <a:cubicBezTo>
                      <a:pt x="4466" y="2136"/>
                      <a:pt x="4478" y="748"/>
                      <a:pt x="3693" y="212"/>
                    </a:cubicBezTo>
                    <a:cubicBezTo>
                      <a:pt x="3483" y="69"/>
                      <a:pt x="3237" y="1"/>
                      <a:pt x="29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0"/>
              <p:cNvSpPr/>
              <p:nvPr/>
            </p:nvSpPr>
            <p:spPr>
              <a:xfrm>
                <a:off x="14651700" y="2275950"/>
                <a:ext cx="164300" cy="181750"/>
              </a:xfrm>
              <a:custGeom>
                <a:avLst/>
                <a:gdLst/>
                <a:ahLst/>
                <a:cxnLst/>
                <a:rect l="l" t="t" r="r" b="b"/>
                <a:pathLst>
                  <a:path w="6572" h="7270" extrusionOk="0">
                    <a:moveTo>
                      <a:pt x="4274" y="1"/>
                    </a:moveTo>
                    <a:lnTo>
                      <a:pt x="1443" y="1528"/>
                    </a:lnTo>
                    <a:cubicBezTo>
                      <a:pt x="1463" y="2416"/>
                      <a:pt x="1237" y="3292"/>
                      <a:pt x="788" y="4059"/>
                    </a:cubicBezTo>
                    <a:cubicBezTo>
                      <a:pt x="543" y="4475"/>
                      <a:pt x="234" y="4857"/>
                      <a:pt x="55" y="5306"/>
                    </a:cubicBezTo>
                    <a:cubicBezTo>
                      <a:pt x="0" y="5447"/>
                      <a:pt x="8" y="5670"/>
                      <a:pt x="158" y="5677"/>
                    </a:cubicBezTo>
                    <a:cubicBezTo>
                      <a:pt x="160" y="5677"/>
                      <a:pt x="161" y="5677"/>
                      <a:pt x="162" y="5677"/>
                    </a:cubicBezTo>
                    <a:cubicBezTo>
                      <a:pt x="233" y="5677"/>
                      <a:pt x="291" y="5621"/>
                      <a:pt x="339" y="5568"/>
                    </a:cubicBezTo>
                    <a:cubicBezTo>
                      <a:pt x="924" y="4914"/>
                      <a:pt x="1407" y="4176"/>
                      <a:pt x="1773" y="3378"/>
                    </a:cubicBezTo>
                    <a:lnTo>
                      <a:pt x="1773" y="3378"/>
                    </a:lnTo>
                    <a:cubicBezTo>
                      <a:pt x="1645" y="4701"/>
                      <a:pt x="1835" y="6036"/>
                      <a:pt x="2326" y="7270"/>
                    </a:cubicBezTo>
                    <a:cubicBezTo>
                      <a:pt x="2522" y="7170"/>
                      <a:pt x="2556" y="6910"/>
                      <a:pt x="2563" y="6690"/>
                    </a:cubicBezTo>
                    <a:cubicBezTo>
                      <a:pt x="2594" y="5777"/>
                      <a:pt x="2580" y="4863"/>
                      <a:pt x="2522" y="3950"/>
                    </a:cubicBezTo>
                    <a:lnTo>
                      <a:pt x="2522" y="3950"/>
                    </a:lnTo>
                    <a:cubicBezTo>
                      <a:pt x="2755" y="4967"/>
                      <a:pt x="3004" y="6020"/>
                      <a:pt x="3648" y="6841"/>
                    </a:cubicBezTo>
                    <a:cubicBezTo>
                      <a:pt x="3696" y="6903"/>
                      <a:pt x="3764" y="6969"/>
                      <a:pt x="3838" y="6969"/>
                    </a:cubicBezTo>
                    <a:cubicBezTo>
                      <a:pt x="3850" y="6969"/>
                      <a:pt x="3863" y="6967"/>
                      <a:pt x="3875" y="6963"/>
                    </a:cubicBezTo>
                    <a:cubicBezTo>
                      <a:pt x="3967" y="6934"/>
                      <a:pt x="3986" y="6814"/>
                      <a:pt x="3983" y="6717"/>
                    </a:cubicBezTo>
                    <a:cubicBezTo>
                      <a:pt x="3972" y="6298"/>
                      <a:pt x="3866" y="5888"/>
                      <a:pt x="3758" y="5483"/>
                    </a:cubicBezTo>
                    <a:cubicBezTo>
                      <a:pt x="3599" y="4889"/>
                      <a:pt x="3437" y="4297"/>
                      <a:pt x="3269" y="3707"/>
                    </a:cubicBezTo>
                    <a:lnTo>
                      <a:pt x="3269" y="3707"/>
                    </a:lnTo>
                    <a:cubicBezTo>
                      <a:pt x="3563" y="4674"/>
                      <a:pt x="3900" y="5703"/>
                      <a:pt x="4696" y="6326"/>
                    </a:cubicBezTo>
                    <a:cubicBezTo>
                      <a:pt x="4785" y="6397"/>
                      <a:pt x="4913" y="6453"/>
                      <a:pt x="5021" y="6453"/>
                    </a:cubicBezTo>
                    <a:cubicBezTo>
                      <a:pt x="5097" y="6453"/>
                      <a:pt x="5163" y="6426"/>
                      <a:pt x="5200" y="6355"/>
                    </a:cubicBezTo>
                    <a:cubicBezTo>
                      <a:pt x="5241" y="6275"/>
                      <a:pt x="5218" y="6178"/>
                      <a:pt x="5191" y="6092"/>
                    </a:cubicBezTo>
                    <a:cubicBezTo>
                      <a:pt x="4925" y="5215"/>
                      <a:pt x="4521" y="4387"/>
                      <a:pt x="3993" y="3638"/>
                    </a:cubicBezTo>
                    <a:lnTo>
                      <a:pt x="3993" y="3638"/>
                    </a:lnTo>
                    <a:cubicBezTo>
                      <a:pt x="4557" y="4197"/>
                      <a:pt x="5163" y="4712"/>
                      <a:pt x="5805" y="5177"/>
                    </a:cubicBezTo>
                    <a:cubicBezTo>
                      <a:pt x="5915" y="5257"/>
                      <a:pt x="6032" y="5338"/>
                      <a:pt x="6168" y="5358"/>
                    </a:cubicBezTo>
                    <a:cubicBezTo>
                      <a:pt x="6184" y="5361"/>
                      <a:pt x="6200" y="5362"/>
                      <a:pt x="6217" y="5362"/>
                    </a:cubicBezTo>
                    <a:cubicBezTo>
                      <a:pt x="6339" y="5362"/>
                      <a:pt x="6465" y="5300"/>
                      <a:pt x="6503" y="5186"/>
                    </a:cubicBezTo>
                    <a:cubicBezTo>
                      <a:pt x="6571" y="4986"/>
                      <a:pt x="5885" y="4371"/>
                      <a:pt x="5756" y="4241"/>
                    </a:cubicBezTo>
                    <a:cubicBezTo>
                      <a:pt x="5453" y="3937"/>
                      <a:pt x="5092" y="3643"/>
                      <a:pt x="4861" y="3276"/>
                    </a:cubicBezTo>
                    <a:cubicBezTo>
                      <a:pt x="4598" y="2855"/>
                      <a:pt x="4621" y="2249"/>
                      <a:pt x="4572" y="1771"/>
                    </a:cubicBezTo>
                    <a:cubicBezTo>
                      <a:pt x="4509" y="1176"/>
                      <a:pt x="4444" y="577"/>
                      <a:pt x="4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50"/>
            <p:cNvGrpSpPr/>
            <p:nvPr/>
          </p:nvGrpSpPr>
          <p:grpSpPr>
            <a:xfrm>
              <a:off x="7665418" y="1228392"/>
              <a:ext cx="682526" cy="804990"/>
              <a:chOff x="9562793" y="2485692"/>
              <a:chExt cx="682526" cy="804990"/>
            </a:xfrm>
          </p:grpSpPr>
          <p:sp>
            <p:nvSpPr>
              <p:cNvPr id="1121" name="Google Shape;1121;p50"/>
              <p:cNvSpPr/>
              <p:nvPr/>
            </p:nvSpPr>
            <p:spPr>
              <a:xfrm>
                <a:off x="9562793" y="2485692"/>
                <a:ext cx="682526" cy="804990"/>
              </a:xfrm>
              <a:custGeom>
                <a:avLst/>
                <a:gdLst/>
                <a:ahLst/>
                <a:cxnLst/>
                <a:rect l="l" t="t" r="r" b="b"/>
                <a:pathLst>
                  <a:path w="31946" h="37678" extrusionOk="0">
                    <a:moveTo>
                      <a:pt x="15973" y="0"/>
                    </a:moveTo>
                    <a:cubicBezTo>
                      <a:pt x="24789" y="0"/>
                      <a:pt x="31945" y="7156"/>
                      <a:pt x="31945" y="15972"/>
                    </a:cubicBezTo>
                    <a:cubicBezTo>
                      <a:pt x="31945" y="24787"/>
                      <a:pt x="24787" y="31943"/>
                      <a:pt x="15973" y="31943"/>
                    </a:cubicBezTo>
                    <a:cubicBezTo>
                      <a:pt x="14348" y="31943"/>
                      <a:pt x="11300" y="31249"/>
                      <a:pt x="11300" y="31249"/>
                    </a:cubicBezTo>
                    <a:lnTo>
                      <a:pt x="4761" y="37677"/>
                    </a:lnTo>
                    <a:lnTo>
                      <a:pt x="5814" y="28292"/>
                    </a:lnTo>
                    <a:cubicBezTo>
                      <a:pt x="5814" y="28292"/>
                      <a:pt x="4756" y="27359"/>
                      <a:pt x="4276" y="26842"/>
                    </a:cubicBezTo>
                    <a:cubicBezTo>
                      <a:pt x="1624" y="23990"/>
                      <a:pt x="0" y="20169"/>
                      <a:pt x="0" y="15971"/>
                    </a:cubicBezTo>
                    <a:cubicBezTo>
                      <a:pt x="0" y="7156"/>
                      <a:pt x="7158" y="0"/>
                      <a:pt x="15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0"/>
              <p:cNvSpPr/>
              <p:nvPr/>
            </p:nvSpPr>
            <p:spPr>
              <a:xfrm>
                <a:off x="9741832" y="2642618"/>
                <a:ext cx="319962" cy="354125"/>
              </a:xfrm>
              <a:custGeom>
                <a:avLst/>
                <a:gdLst/>
                <a:ahLst/>
                <a:cxnLst/>
                <a:rect l="l" t="t" r="r" b="b"/>
                <a:pathLst>
                  <a:path w="14976" h="16575" extrusionOk="0">
                    <a:moveTo>
                      <a:pt x="7667" y="5817"/>
                    </a:moveTo>
                    <a:cubicBezTo>
                      <a:pt x="7667" y="5817"/>
                      <a:pt x="5653" y="2210"/>
                      <a:pt x="2796" y="2925"/>
                    </a:cubicBezTo>
                    <a:cubicBezTo>
                      <a:pt x="1008" y="3373"/>
                      <a:pt x="1" y="5945"/>
                      <a:pt x="1179" y="8860"/>
                    </a:cubicBezTo>
                    <a:cubicBezTo>
                      <a:pt x="2599" y="12372"/>
                      <a:pt x="8486" y="16575"/>
                      <a:pt x="8486" y="16575"/>
                    </a:cubicBezTo>
                    <a:cubicBezTo>
                      <a:pt x="8486" y="16575"/>
                      <a:pt x="13940" y="10627"/>
                      <a:pt x="14483" y="6465"/>
                    </a:cubicBezTo>
                    <a:cubicBezTo>
                      <a:pt x="14975" y="2700"/>
                      <a:pt x="9611" y="0"/>
                      <a:pt x="7667" y="58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1"/>
          <p:cNvSpPr txBox="1">
            <a:spLocks noGrp="1"/>
          </p:cNvSpPr>
          <p:nvPr>
            <p:ph type="body" idx="1"/>
          </p:nvPr>
        </p:nvSpPr>
        <p:spPr>
          <a:xfrm>
            <a:off x="2289716" y="1665249"/>
            <a:ext cx="5747003" cy="2979825"/>
          </a:xfrm>
          <a:prstGeom prst="rect">
            <a:avLst/>
          </a:prstGeom>
        </p:spPr>
        <p:txBody>
          <a:bodyPr spcFirstLastPara="1" wrap="square" lIns="91425" tIns="91425" rIns="91425" bIns="91425" anchor="t" anchorCtr="0">
            <a:noAutofit/>
          </a:bodyPr>
          <a:lstStyle/>
          <a:p>
            <a:pPr marL="342900" lvl="0" indent="-342900" algn="l" rtl="0">
              <a:spcBef>
                <a:spcPts val="0"/>
              </a:spcBef>
              <a:spcAft>
                <a:spcPts val="1600"/>
              </a:spcAft>
              <a:buFont typeface="Wingdings" panose="05000000000000000000" pitchFamily="2" charset="2"/>
              <a:buChar char="q"/>
            </a:pPr>
            <a:r>
              <a:rPr lang="en-US" sz="2400" b="1" dirty="0"/>
              <a:t>SONALY S -61781921110052</a:t>
            </a:r>
          </a:p>
          <a:p>
            <a:pPr marL="342900" lvl="0" indent="-342900" algn="l" rtl="0">
              <a:spcBef>
                <a:spcPts val="0"/>
              </a:spcBef>
              <a:spcAft>
                <a:spcPts val="1600"/>
              </a:spcAft>
              <a:buFont typeface="Wingdings" panose="05000000000000000000" pitchFamily="2" charset="2"/>
              <a:buChar char="q"/>
            </a:pPr>
            <a:r>
              <a:rPr lang="en-US" sz="2400" b="1" dirty="0"/>
              <a:t>SANJAY S– 61781921110046</a:t>
            </a:r>
          </a:p>
          <a:p>
            <a:pPr marL="342900" lvl="0" indent="-342900" algn="l" rtl="0">
              <a:spcBef>
                <a:spcPts val="0"/>
              </a:spcBef>
              <a:spcAft>
                <a:spcPts val="1600"/>
              </a:spcAft>
              <a:buFont typeface="Wingdings" panose="05000000000000000000" pitchFamily="2" charset="2"/>
              <a:buChar char="q"/>
            </a:pPr>
            <a:r>
              <a:rPr lang="en-US" sz="2400" b="1" dirty="0"/>
              <a:t>SELVAKUMAR M -61781921110048</a:t>
            </a:r>
          </a:p>
          <a:p>
            <a:pPr marL="342900" lvl="0" indent="-342900" algn="l" rtl="0">
              <a:spcBef>
                <a:spcPts val="0"/>
              </a:spcBef>
              <a:spcAft>
                <a:spcPts val="1600"/>
              </a:spcAft>
              <a:buFont typeface="Wingdings" panose="05000000000000000000" pitchFamily="2" charset="2"/>
              <a:buChar char="q"/>
            </a:pPr>
            <a:r>
              <a:rPr lang="en-US" sz="2400" b="1" dirty="0"/>
              <a:t>SWETHA G - 61781921110056</a:t>
            </a:r>
          </a:p>
        </p:txBody>
      </p:sp>
      <p:sp>
        <p:nvSpPr>
          <p:cNvPr id="258" name="Google Shape;258;p31"/>
          <p:cNvSpPr txBox="1">
            <a:spLocks noGrp="1"/>
          </p:cNvSpPr>
          <p:nvPr>
            <p:ph type="title"/>
          </p:nvPr>
        </p:nvSpPr>
        <p:spPr>
          <a:xfrm>
            <a:off x="260195" y="252760"/>
            <a:ext cx="8124926" cy="84006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Team Members-Sseries</a:t>
            </a:r>
            <a:endParaRPr dirty="0"/>
          </a:p>
        </p:txBody>
      </p:sp>
      <p:sp>
        <p:nvSpPr>
          <p:cNvPr id="259" name="Google Shape;259;p31"/>
          <p:cNvSpPr txBox="1"/>
          <p:nvPr/>
        </p:nvSpPr>
        <p:spPr>
          <a:xfrm>
            <a:off x="651125" y="4380970"/>
            <a:ext cx="5478600" cy="219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endParaRPr sz="1000" dirty="0">
              <a:solidFill>
                <a:schemeClr val="accent6"/>
              </a:solidFill>
              <a:latin typeface="Roboto Black"/>
              <a:ea typeface="Roboto Black"/>
              <a:cs typeface="Roboto Black"/>
              <a:sym typeface="Roboto Black"/>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6">
          <a:extLst>
            <a:ext uri="{FF2B5EF4-FFF2-40B4-BE49-F238E27FC236}">
              <a16:creationId xmlns:a16="http://schemas.microsoft.com/office/drawing/2014/main" id="{1BADF042-22C6-1B18-0CF9-952CDC5C2C08}"/>
            </a:ext>
          </a:extLst>
        </p:cNvPr>
        <p:cNvGrpSpPr/>
        <p:nvPr/>
      </p:nvGrpSpPr>
      <p:grpSpPr>
        <a:xfrm>
          <a:off x="0" y="0"/>
          <a:ext cx="0" cy="0"/>
          <a:chOff x="0" y="0"/>
          <a:chExt cx="0" cy="0"/>
        </a:xfrm>
      </p:grpSpPr>
      <p:sp>
        <p:nvSpPr>
          <p:cNvPr id="257" name="Google Shape;257;p31">
            <a:extLst>
              <a:ext uri="{FF2B5EF4-FFF2-40B4-BE49-F238E27FC236}">
                <a16:creationId xmlns:a16="http://schemas.microsoft.com/office/drawing/2014/main" id="{8796B16D-3ADF-1C87-44D6-F1487E0300FA}"/>
              </a:ext>
            </a:extLst>
          </p:cNvPr>
          <p:cNvSpPr txBox="1">
            <a:spLocks noGrp="1"/>
          </p:cNvSpPr>
          <p:nvPr>
            <p:ph type="body" idx="1"/>
          </p:nvPr>
        </p:nvSpPr>
        <p:spPr>
          <a:xfrm>
            <a:off x="1709854" y="1665250"/>
            <a:ext cx="5620213" cy="2207940"/>
          </a:xfrm>
          <a:prstGeom prst="rect">
            <a:avLst/>
          </a:prstGeom>
        </p:spPr>
        <p:txBody>
          <a:bodyPr spcFirstLastPara="1" wrap="square" lIns="91425" tIns="91425" rIns="91425" bIns="91425" anchor="t" anchorCtr="0">
            <a:noAutofit/>
          </a:bodyPr>
          <a:lstStyle/>
          <a:p>
            <a:pPr marL="0" indent="0">
              <a:spcAft>
                <a:spcPts val="1600"/>
              </a:spcAft>
              <a:buNone/>
            </a:pPr>
            <a:r>
              <a:rPr lang="en-US" sz="2400" dirty="0"/>
              <a:t>The problem statement for our project is to develop a online food delivery app that offers a diverse selection of restaurants, streamlines ordering, and supports local business..</a:t>
            </a:r>
          </a:p>
        </p:txBody>
      </p:sp>
      <p:sp>
        <p:nvSpPr>
          <p:cNvPr id="258" name="Google Shape;258;p31">
            <a:extLst>
              <a:ext uri="{FF2B5EF4-FFF2-40B4-BE49-F238E27FC236}">
                <a16:creationId xmlns:a16="http://schemas.microsoft.com/office/drawing/2014/main" id="{51C3295A-15BA-B026-36C9-57C79BA18113}"/>
              </a:ext>
            </a:extLst>
          </p:cNvPr>
          <p:cNvSpPr txBox="1">
            <a:spLocks noGrp="1"/>
          </p:cNvSpPr>
          <p:nvPr>
            <p:ph type="title"/>
          </p:nvPr>
        </p:nvSpPr>
        <p:spPr>
          <a:xfrm>
            <a:off x="260195" y="252760"/>
            <a:ext cx="8124926" cy="84006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PROBLEM STATEMENT</a:t>
            </a:r>
            <a:endParaRPr dirty="0"/>
          </a:p>
        </p:txBody>
      </p:sp>
      <p:sp>
        <p:nvSpPr>
          <p:cNvPr id="259" name="Google Shape;259;p31">
            <a:extLst>
              <a:ext uri="{FF2B5EF4-FFF2-40B4-BE49-F238E27FC236}">
                <a16:creationId xmlns:a16="http://schemas.microsoft.com/office/drawing/2014/main" id="{85BF61AC-EBA9-1C3C-0D33-FCDCF23B7BF9}"/>
              </a:ext>
            </a:extLst>
          </p:cNvPr>
          <p:cNvSpPr txBox="1"/>
          <p:nvPr/>
        </p:nvSpPr>
        <p:spPr>
          <a:xfrm>
            <a:off x="651125" y="4380970"/>
            <a:ext cx="5478600" cy="219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endParaRPr sz="1000" dirty="0">
              <a:solidFill>
                <a:schemeClr val="accent6"/>
              </a:solidFill>
              <a:latin typeface="Roboto Black"/>
              <a:ea typeface="Roboto Black"/>
              <a:cs typeface="Roboto Black"/>
              <a:sym typeface="Roboto Black"/>
            </a:endParaRPr>
          </a:p>
        </p:txBody>
      </p:sp>
    </p:spTree>
    <p:extLst>
      <p:ext uri="{BB962C8B-B14F-4D97-AF65-F5344CB8AC3E}">
        <p14:creationId xmlns:p14="http://schemas.microsoft.com/office/powerpoint/2010/main" val="34944264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3"/>
          <p:cNvSpPr/>
          <p:nvPr/>
        </p:nvSpPr>
        <p:spPr>
          <a:xfrm rot="10800000" flipH="1">
            <a:off x="-905570" y="1593628"/>
            <a:ext cx="5893767" cy="4581960"/>
          </a:xfrm>
          <a:custGeom>
            <a:avLst/>
            <a:gdLst/>
            <a:ahLst/>
            <a:cxnLst/>
            <a:rect l="l" t="t" r="r" b="b"/>
            <a:pathLst>
              <a:path w="186822" h="157985" extrusionOk="0">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3"/>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INTRODUCTION</a:t>
            </a:r>
            <a:endParaRPr dirty="0"/>
          </a:p>
        </p:txBody>
      </p:sp>
      <p:sp>
        <p:nvSpPr>
          <p:cNvPr id="286" name="Google Shape;286;p33"/>
          <p:cNvSpPr txBox="1">
            <a:spLocks noGrp="1"/>
          </p:cNvSpPr>
          <p:nvPr>
            <p:ph type="body" idx="1"/>
          </p:nvPr>
        </p:nvSpPr>
        <p:spPr>
          <a:xfrm>
            <a:off x="5578375" y="1666215"/>
            <a:ext cx="2961052" cy="309317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solidFill>
                  <a:schemeClr val="dk2"/>
                </a:solidFill>
              </a:rPr>
              <a:t>Our project aims to create a user-centric platform that connects hungry customers with a diverse selection of local restaurants and eateries.</a:t>
            </a:r>
          </a:p>
          <a:p>
            <a:pPr marL="0" lvl="0" indent="0" algn="l" rtl="0">
              <a:spcBef>
                <a:spcPts val="0"/>
              </a:spcBef>
              <a:spcAft>
                <a:spcPts val="0"/>
              </a:spcAft>
              <a:buClr>
                <a:schemeClr val="dk1"/>
              </a:buClr>
              <a:buSzPts val="1100"/>
              <a:buFont typeface="Arial"/>
              <a:buNone/>
            </a:pPr>
            <a:endParaRPr lang="en-US" dirty="0">
              <a:solidFill>
                <a:schemeClr val="dk2"/>
              </a:solidFill>
            </a:endParaRPr>
          </a:p>
          <a:p>
            <a:pPr marL="0" lvl="0" indent="0" algn="l" rtl="0">
              <a:spcBef>
                <a:spcPts val="0"/>
              </a:spcBef>
              <a:spcAft>
                <a:spcPts val="0"/>
              </a:spcAft>
              <a:buClr>
                <a:schemeClr val="dk1"/>
              </a:buClr>
              <a:buSzPts val="1100"/>
              <a:buFont typeface="Arial"/>
              <a:buNone/>
            </a:pPr>
            <a:r>
              <a:rPr lang="en-US" dirty="0">
                <a:solidFill>
                  <a:schemeClr val="dk2"/>
                </a:solidFill>
              </a:rPr>
              <a:t>From neighborhood favorites to trendy hotspots, our app will offer an extensive array of culinary options to satisfy every cravings and dietary preference.</a:t>
            </a:r>
            <a:endParaRPr dirty="0">
              <a:solidFill>
                <a:schemeClr val="dk2"/>
              </a:solidFill>
            </a:endParaRPr>
          </a:p>
          <a:p>
            <a:pPr marL="0" lvl="0" indent="0" algn="l" rtl="0">
              <a:spcBef>
                <a:spcPts val="1600"/>
              </a:spcBef>
              <a:spcAft>
                <a:spcPts val="1600"/>
              </a:spcAft>
              <a:buNone/>
            </a:pPr>
            <a:endParaRPr dirty="0"/>
          </a:p>
        </p:txBody>
      </p:sp>
      <p:grpSp>
        <p:nvGrpSpPr>
          <p:cNvPr id="287" name="Google Shape;287;p33"/>
          <p:cNvGrpSpPr/>
          <p:nvPr/>
        </p:nvGrpSpPr>
        <p:grpSpPr>
          <a:xfrm>
            <a:off x="886600" y="1400288"/>
            <a:ext cx="3137921" cy="3359131"/>
            <a:chOff x="886600" y="1400288"/>
            <a:chExt cx="3137921" cy="3359131"/>
          </a:xfrm>
        </p:grpSpPr>
        <p:grpSp>
          <p:nvGrpSpPr>
            <p:cNvPr id="288" name="Google Shape;288;p33"/>
            <p:cNvGrpSpPr/>
            <p:nvPr/>
          </p:nvGrpSpPr>
          <p:grpSpPr>
            <a:xfrm>
              <a:off x="1623201" y="1400288"/>
              <a:ext cx="1658721" cy="1139708"/>
              <a:chOff x="1623201" y="1400288"/>
              <a:chExt cx="1658721" cy="1139708"/>
            </a:xfrm>
          </p:grpSpPr>
          <p:grpSp>
            <p:nvGrpSpPr>
              <p:cNvPr id="289" name="Google Shape;289;p33"/>
              <p:cNvGrpSpPr/>
              <p:nvPr/>
            </p:nvGrpSpPr>
            <p:grpSpPr>
              <a:xfrm>
                <a:off x="1623201" y="1930145"/>
                <a:ext cx="647710" cy="609850"/>
                <a:chOff x="1623201" y="1930145"/>
                <a:chExt cx="647710" cy="609850"/>
              </a:xfrm>
            </p:grpSpPr>
            <p:sp>
              <p:nvSpPr>
                <p:cNvPr id="290" name="Google Shape;290;p33"/>
                <p:cNvSpPr/>
                <p:nvPr/>
              </p:nvSpPr>
              <p:spPr>
                <a:xfrm>
                  <a:off x="1658420" y="1965364"/>
                  <a:ext cx="577249" cy="539433"/>
                </a:xfrm>
                <a:custGeom>
                  <a:avLst/>
                  <a:gdLst/>
                  <a:ahLst/>
                  <a:cxnLst/>
                  <a:rect l="l" t="t" r="r" b="b"/>
                  <a:pathLst>
                    <a:path w="26011" h="24307" extrusionOk="0">
                      <a:moveTo>
                        <a:pt x="1" y="1"/>
                      </a:moveTo>
                      <a:lnTo>
                        <a:pt x="1" y="24306"/>
                      </a:lnTo>
                      <a:lnTo>
                        <a:pt x="26011" y="24306"/>
                      </a:lnTo>
                      <a:lnTo>
                        <a:pt x="260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3"/>
                <p:cNvSpPr/>
                <p:nvPr/>
              </p:nvSpPr>
              <p:spPr>
                <a:xfrm>
                  <a:off x="1740731" y="1965342"/>
                  <a:ext cx="494937" cy="434196"/>
                </a:xfrm>
                <a:custGeom>
                  <a:avLst/>
                  <a:gdLst/>
                  <a:ahLst/>
                  <a:cxnLst/>
                  <a:rect l="l" t="t" r="r" b="b"/>
                  <a:pathLst>
                    <a:path w="22302" h="19565" extrusionOk="0">
                      <a:moveTo>
                        <a:pt x="0" y="1"/>
                      </a:moveTo>
                      <a:cubicBezTo>
                        <a:pt x="2510" y="2314"/>
                        <a:pt x="4480" y="5285"/>
                        <a:pt x="3376" y="8599"/>
                      </a:cubicBezTo>
                      <a:cubicBezTo>
                        <a:pt x="2185" y="11773"/>
                        <a:pt x="200" y="16535"/>
                        <a:pt x="4169" y="18520"/>
                      </a:cubicBezTo>
                      <a:cubicBezTo>
                        <a:pt x="5494" y="19088"/>
                        <a:pt x="7089" y="19565"/>
                        <a:pt x="8611" y="19565"/>
                      </a:cubicBezTo>
                      <a:cubicBezTo>
                        <a:pt x="10280" y="19565"/>
                        <a:pt x="11861" y="18990"/>
                        <a:pt x="12900" y="17329"/>
                      </a:cubicBezTo>
                      <a:cubicBezTo>
                        <a:pt x="14486" y="14155"/>
                        <a:pt x="14090" y="9393"/>
                        <a:pt x="17265" y="7805"/>
                      </a:cubicBezTo>
                      <a:cubicBezTo>
                        <a:pt x="19357" y="6854"/>
                        <a:pt x="20991" y="5444"/>
                        <a:pt x="22302" y="3755"/>
                      </a:cubicBezTo>
                      <a:lnTo>
                        <a:pt x="223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3"/>
                <p:cNvSpPr/>
                <p:nvPr/>
              </p:nvSpPr>
              <p:spPr>
                <a:xfrm>
                  <a:off x="2028363" y="2291632"/>
                  <a:ext cx="207300" cy="213159"/>
                </a:xfrm>
                <a:custGeom>
                  <a:avLst/>
                  <a:gdLst/>
                  <a:ahLst/>
                  <a:cxnLst/>
                  <a:rect l="l" t="t" r="r" b="b"/>
                  <a:pathLst>
                    <a:path w="9341" h="9605" extrusionOk="0">
                      <a:moveTo>
                        <a:pt x="9341" y="1"/>
                      </a:moveTo>
                      <a:cubicBezTo>
                        <a:pt x="4474" y="865"/>
                        <a:pt x="931" y="4927"/>
                        <a:pt x="1" y="9604"/>
                      </a:cubicBezTo>
                      <a:lnTo>
                        <a:pt x="9341" y="9604"/>
                      </a:lnTo>
                      <a:lnTo>
                        <a:pt x="93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3"/>
                <p:cNvSpPr/>
                <p:nvPr/>
              </p:nvSpPr>
              <p:spPr>
                <a:xfrm>
                  <a:off x="1623201" y="1930145"/>
                  <a:ext cx="647710" cy="609850"/>
                </a:xfrm>
                <a:custGeom>
                  <a:avLst/>
                  <a:gdLst/>
                  <a:ahLst/>
                  <a:cxnLst/>
                  <a:rect l="l" t="t" r="r" b="b"/>
                  <a:pathLst>
                    <a:path w="29186" h="27480" extrusionOk="0">
                      <a:moveTo>
                        <a:pt x="26011" y="3174"/>
                      </a:moveTo>
                      <a:lnTo>
                        <a:pt x="26011" y="24305"/>
                      </a:lnTo>
                      <a:lnTo>
                        <a:pt x="3175" y="24305"/>
                      </a:lnTo>
                      <a:lnTo>
                        <a:pt x="3175" y="3174"/>
                      </a:lnTo>
                      <a:close/>
                      <a:moveTo>
                        <a:pt x="1" y="0"/>
                      </a:moveTo>
                      <a:lnTo>
                        <a:pt x="1" y="27480"/>
                      </a:lnTo>
                      <a:lnTo>
                        <a:pt x="29186" y="27480"/>
                      </a:lnTo>
                      <a:lnTo>
                        <a:pt x="291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33"/>
              <p:cNvGrpSpPr/>
              <p:nvPr/>
            </p:nvGrpSpPr>
            <p:grpSpPr>
              <a:xfrm>
                <a:off x="2402677" y="1400288"/>
                <a:ext cx="879245" cy="826249"/>
                <a:chOff x="2402677" y="1400288"/>
                <a:chExt cx="879245" cy="826249"/>
              </a:xfrm>
            </p:grpSpPr>
            <p:sp>
              <p:nvSpPr>
                <p:cNvPr id="295" name="Google Shape;295;p33"/>
                <p:cNvSpPr/>
                <p:nvPr/>
              </p:nvSpPr>
              <p:spPr>
                <a:xfrm>
                  <a:off x="2437874" y="1435529"/>
                  <a:ext cx="808806" cy="755766"/>
                </a:xfrm>
                <a:custGeom>
                  <a:avLst/>
                  <a:gdLst/>
                  <a:ahLst/>
                  <a:cxnLst/>
                  <a:rect l="l" t="t" r="r" b="b"/>
                  <a:pathLst>
                    <a:path w="36445" h="34055" extrusionOk="0">
                      <a:moveTo>
                        <a:pt x="1" y="1"/>
                      </a:moveTo>
                      <a:lnTo>
                        <a:pt x="1" y="34055"/>
                      </a:lnTo>
                      <a:lnTo>
                        <a:pt x="36445" y="34055"/>
                      </a:lnTo>
                      <a:lnTo>
                        <a:pt x="36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3"/>
                <p:cNvSpPr/>
                <p:nvPr/>
              </p:nvSpPr>
              <p:spPr>
                <a:xfrm>
                  <a:off x="2663612" y="1435529"/>
                  <a:ext cx="583086" cy="601461"/>
                </a:xfrm>
                <a:custGeom>
                  <a:avLst/>
                  <a:gdLst/>
                  <a:ahLst/>
                  <a:cxnLst/>
                  <a:rect l="l" t="t" r="r" b="b"/>
                  <a:pathLst>
                    <a:path w="26274" h="27102" extrusionOk="0">
                      <a:moveTo>
                        <a:pt x="0" y="1"/>
                      </a:moveTo>
                      <a:cubicBezTo>
                        <a:pt x="292" y="3003"/>
                        <a:pt x="1179" y="5759"/>
                        <a:pt x="3060" y="8267"/>
                      </a:cubicBezTo>
                      <a:cubicBezTo>
                        <a:pt x="4507" y="10679"/>
                        <a:pt x="6834" y="11038"/>
                        <a:pt x="9328" y="11038"/>
                      </a:cubicBezTo>
                      <a:cubicBezTo>
                        <a:pt x="10386" y="11038"/>
                        <a:pt x="11473" y="10974"/>
                        <a:pt x="12536" y="10974"/>
                      </a:cubicBezTo>
                      <a:cubicBezTo>
                        <a:pt x="13090" y="10974"/>
                        <a:pt x="13638" y="10991"/>
                        <a:pt x="14171" y="11045"/>
                      </a:cubicBezTo>
                      <a:cubicBezTo>
                        <a:pt x="20917" y="11838"/>
                        <a:pt x="14964" y="21759"/>
                        <a:pt x="18536" y="24934"/>
                      </a:cubicBezTo>
                      <a:cubicBezTo>
                        <a:pt x="20074" y="26471"/>
                        <a:pt x="21736" y="27101"/>
                        <a:pt x="23465" y="27101"/>
                      </a:cubicBezTo>
                      <a:cubicBezTo>
                        <a:pt x="24385" y="27101"/>
                        <a:pt x="25324" y="26923"/>
                        <a:pt x="26274" y="26608"/>
                      </a:cubicBezTo>
                      <a:lnTo>
                        <a:pt x="262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3"/>
                <p:cNvSpPr/>
                <p:nvPr/>
              </p:nvSpPr>
              <p:spPr>
                <a:xfrm>
                  <a:off x="2437874" y="1666215"/>
                  <a:ext cx="665220" cy="525075"/>
                </a:xfrm>
                <a:custGeom>
                  <a:avLst/>
                  <a:gdLst/>
                  <a:ahLst/>
                  <a:cxnLst/>
                  <a:rect l="l" t="t" r="r" b="b"/>
                  <a:pathLst>
                    <a:path w="29975" h="23660" extrusionOk="0">
                      <a:moveTo>
                        <a:pt x="6869" y="1"/>
                      </a:moveTo>
                      <a:cubicBezTo>
                        <a:pt x="4602" y="1"/>
                        <a:pt x="2252" y="613"/>
                        <a:pt x="1" y="1472"/>
                      </a:cubicBezTo>
                      <a:lnTo>
                        <a:pt x="1" y="23660"/>
                      </a:lnTo>
                      <a:lnTo>
                        <a:pt x="29974" y="23660"/>
                      </a:lnTo>
                      <a:cubicBezTo>
                        <a:pt x="29531" y="21531"/>
                        <a:pt x="28658" y="19598"/>
                        <a:pt x="26724" y="18110"/>
                      </a:cubicBezTo>
                      <a:cubicBezTo>
                        <a:pt x="25242" y="16957"/>
                        <a:pt x="23555" y="16693"/>
                        <a:pt x="21777" y="16693"/>
                      </a:cubicBezTo>
                      <a:cubicBezTo>
                        <a:pt x="20268" y="16693"/>
                        <a:pt x="18693" y="16883"/>
                        <a:pt x="17121" y="16883"/>
                      </a:cubicBezTo>
                      <a:cubicBezTo>
                        <a:pt x="16081" y="16883"/>
                        <a:pt x="15042" y="16800"/>
                        <a:pt x="14024" y="16522"/>
                      </a:cubicBezTo>
                      <a:cubicBezTo>
                        <a:pt x="11247" y="15332"/>
                        <a:pt x="12041" y="12555"/>
                        <a:pt x="12834" y="10174"/>
                      </a:cubicBezTo>
                      <a:cubicBezTo>
                        <a:pt x="14422" y="6205"/>
                        <a:pt x="13231" y="1443"/>
                        <a:pt x="9262" y="253"/>
                      </a:cubicBezTo>
                      <a:cubicBezTo>
                        <a:pt x="8481" y="79"/>
                        <a:pt x="7680" y="1"/>
                        <a:pt x="68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3"/>
                <p:cNvSpPr/>
                <p:nvPr/>
              </p:nvSpPr>
              <p:spPr>
                <a:xfrm>
                  <a:off x="2402677" y="1400288"/>
                  <a:ext cx="879245" cy="826249"/>
                </a:xfrm>
                <a:custGeom>
                  <a:avLst/>
                  <a:gdLst/>
                  <a:ahLst/>
                  <a:cxnLst/>
                  <a:rect l="l" t="t" r="r" b="b"/>
                  <a:pathLst>
                    <a:path w="39619" h="37231" extrusionOk="0">
                      <a:moveTo>
                        <a:pt x="36444" y="3176"/>
                      </a:moveTo>
                      <a:lnTo>
                        <a:pt x="36444" y="34056"/>
                      </a:lnTo>
                      <a:lnTo>
                        <a:pt x="3174" y="34056"/>
                      </a:lnTo>
                      <a:lnTo>
                        <a:pt x="3174" y="3176"/>
                      </a:lnTo>
                      <a:close/>
                      <a:moveTo>
                        <a:pt x="0" y="1"/>
                      </a:moveTo>
                      <a:lnTo>
                        <a:pt x="0" y="37231"/>
                      </a:lnTo>
                      <a:lnTo>
                        <a:pt x="39618" y="37231"/>
                      </a:lnTo>
                      <a:lnTo>
                        <a:pt x="396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9" name="Google Shape;299;p33"/>
            <p:cNvGrpSpPr/>
            <p:nvPr/>
          </p:nvGrpSpPr>
          <p:grpSpPr>
            <a:xfrm>
              <a:off x="886600" y="2083936"/>
              <a:ext cx="3137921" cy="2675482"/>
              <a:chOff x="886600" y="2083936"/>
              <a:chExt cx="3137921" cy="2675482"/>
            </a:xfrm>
          </p:grpSpPr>
          <p:sp>
            <p:nvSpPr>
              <p:cNvPr id="300" name="Google Shape;300;p33"/>
              <p:cNvSpPr/>
              <p:nvPr/>
            </p:nvSpPr>
            <p:spPr>
              <a:xfrm>
                <a:off x="886600" y="3482126"/>
                <a:ext cx="3043945" cy="1117548"/>
              </a:xfrm>
              <a:custGeom>
                <a:avLst/>
                <a:gdLst/>
                <a:ahLst/>
                <a:cxnLst/>
                <a:rect l="l" t="t" r="r" b="b"/>
                <a:pathLst>
                  <a:path w="137161" h="50357" extrusionOk="0">
                    <a:moveTo>
                      <a:pt x="54608" y="0"/>
                    </a:moveTo>
                    <a:cubicBezTo>
                      <a:pt x="35108" y="0"/>
                      <a:pt x="18099" y="137"/>
                      <a:pt x="14828" y="586"/>
                    </a:cubicBezTo>
                    <a:cubicBezTo>
                      <a:pt x="6467" y="1736"/>
                      <a:pt x="0" y="6158"/>
                      <a:pt x="4719" y="12227"/>
                    </a:cubicBezTo>
                    <a:cubicBezTo>
                      <a:pt x="14145" y="24349"/>
                      <a:pt x="10034" y="50357"/>
                      <a:pt x="10034" y="50357"/>
                    </a:cubicBezTo>
                    <a:lnTo>
                      <a:pt x="129035" y="50357"/>
                    </a:lnTo>
                    <a:cubicBezTo>
                      <a:pt x="129035" y="50357"/>
                      <a:pt x="128238" y="29759"/>
                      <a:pt x="129234" y="24784"/>
                    </a:cubicBezTo>
                    <a:cubicBezTo>
                      <a:pt x="130229" y="19809"/>
                      <a:pt x="137161" y="14607"/>
                      <a:pt x="133291" y="6075"/>
                    </a:cubicBezTo>
                    <a:cubicBezTo>
                      <a:pt x="131284" y="1650"/>
                      <a:pt x="119689" y="332"/>
                      <a:pt x="119689" y="332"/>
                    </a:cubicBezTo>
                    <a:lnTo>
                      <a:pt x="121364" y="332"/>
                    </a:lnTo>
                    <a:cubicBezTo>
                      <a:pt x="121364" y="332"/>
                      <a:pt x="84967" y="0"/>
                      <a:pt x="546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3"/>
              <p:cNvSpPr/>
              <p:nvPr/>
            </p:nvSpPr>
            <p:spPr>
              <a:xfrm>
                <a:off x="886600" y="3482103"/>
                <a:ext cx="3043945" cy="755055"/>
              </a:xfrm>
              <a:custGeom>
                <a:avLst/>
                <a:gdLst/>
                <a:ahLst/>
                <a:cxnLst/>
                <a:rect l="l" t="t" r="r" b="b"/>
                <a:pathLst>
                  <a:path w="137161" h="34023" extrusionOk="0">
                    <a:moveTo>
                      <a:pt x="54651" y="1"/>
                    </a:moveTo>
                    <a:cubicBezTo>
                      <a:pt x="35132" y="1"/>
                      <a:pt x="18101" y="138"/>
                      <a:pt x="14827" y="587"/>
                    </a:cubicBezTo>
                    <a:cubicBezTo>
                      <a:pt x="6464" y="1737"/>
                      <a:pt x="0" y="6159"/>
                      <a:pt x="4719" y="12227"/>
                    </a:cubicBezTo>
                    <a:cubicBezTo>
                      <a:pt x="8143" y="16632"/>
                      <a:pt x="9780" y="27866"/>
                      <a:pt x="10478" y="34023"/>
                    </a:cubicBezTo>
                    <a:lnTo>
                      <a:pt x="128844" y="34023"/>
                    </a:lnTo>
                    <a:cubicBezTo>
                      <a:pt x="128922" y="32215"/>
                      <a:pt x="129046" y="25724"/>
                      <a:pt x="129234" y="24785"/>
                    </a:cubicBezTo>
                    <a:cubicBezTo>
                      <a:pt x="130229" y="19810"/>
                      <a:pt x="137161" y="14608"/>
                      <a:pt x="133291" y="6076"/>
                    </a:cubicBezTo>
                    <a:cubicBezTo>
                      <a:pt x="131284" y="1651"/>
                      <a:pt x="119689" y="332"/>
                      <a:pt x="119689" y="332"/>
                    </a:cubicBezTo>
                    <a:lnTo>
                      <a:pt x="121363" y="332"/>
                    </a:lnTo>
                    <a:cubicBezTo>
                      <a:pt x="121363" y="332"/>
                      <a:pt x="85000" y="1"/>
                      <a:pt x="546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3"/>
              <p:cNvSpPr/>
              <p:nvPr/>
            </p:nvSpPr>
            <p:spPr>
              <a:xfrm>
                <a:off x="1185239" y="3147447"/>
                <a:ext cx="2409573" cy="878068"/>
              </a:xfrm>
              <a:custGeom>
                <a:avLst/>
                <a:gdLst/>
                <a:ahLst/>
                <a:cxnLst/>
                <a:rect l="l" t="t" r="r" b="b"/>
                <a:pathLst>
                  <a:path w="108576" h="39566" extrusionOk="0">
                    <a:moveTo>
                      <a:pt x="79246" y="0"/>
                    </a:moveTo>
                    <a:cubicBezTo>
                      <a:pt x="64677" y="0"/>
                      <a:pt x="42243" y="119"/>
                      <a:pt x="27164" y="119"/>
                    </a:cubicBezTo>
                    <a:cubicBezTo>
                      <a:pt x="21761" y="119"/>
                      <a:pt x="17302" y="104"/>
                      <a:pt x="14488" y="63"/>
                    </a:cubicBezTo>
                    <a:cubicBezTo>
                      <a:pt x="14320" y="60"/>
                      <a:pt x="14155" y="59"/>
                      <a:pt x="13992" y="59"/>
                    </a:cubicBezTo>
                    <a:cubicBezTo>
                      <a:pt x="942" y="59"/>
                      <a:pt x="438" y="7824"/>
                      <a:pt x="438" y="7824"/>
                    </a:cubicBezTo>
                    <a:lnTo>
                      <a:pt x="0" y="38918"/>
                    </a:lnTo>
                    <a:lnTo>
                      <a:pt x="108575" y="39566"/>
                    </a:lnTo>
                    <a:cubicBezTo>
                      <a:pt x="108575" y="39566"/>
                      <a:pt x="108024" y="15784"/>
                      <a:pt x="107824" y="9416"/>
                    </a:cubicBezTo>
                    <a:cubicBezTo>
                      <a:pt x="107625" y="3048"/>
                      <a:pt x="103048" y="262"/>
                      <a:pt x="91306" y="59"/>
                    </a:cubicBezTo>
                    <a:cubicBezTo>
                      <a:pt x="88822" y="16"/>
                      <a:pt x="84557" y="0"/>
                      <a:pt x="792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3"/>
              <p:cNvSpPr/>
              <p:nvPr/>
            </p:nvSpPr>
            <p:spPr>
              <a:xfrm>
                <a:off x="1185239" y="3147447"/>
                <a:ext cx="2390953" cy="864176"/>
              </a:xfrm>
              <a:custGeom>
                <a:avLst/>
                <a:gdLst/>
                <a:ahLst/>
                <a:cxnLst/>
                <a:rect l="l" t="t" r="r" b="b"/>
                <a:pathLst>
                  <a:path w="107737" h="38940" extrusionOk="0">
                    <a:moveTo>
                      <a:pt x="79280" y="1"/>
                    </a:moveTo>
                    <a:cubicBezTo>
                      <a:pt x="64722" y="1"/>
                      <a:pt x="42289" y="119"/>
                      <a:pt x="27198" y="119"/>
                    </a:cubicBezTo>
                    <a:cubicBezTo>
                      <a:pt x="21780" y="119"/>
                      <a:pt x="17308" y="104"/>
                      <a:pt x="14488" y="63"/>
                    </a:cubicBezTo>
                    <a:cubicBezTo>
                      <a:pt x="14321" y="60"/>
                      <a:pt x="14157" y="59"/>
                      <a:pt x="13994" y="59"/>
                    </a:cubicBezTo>
                    <a:cubicBezTo>
                      <a:pt x="942" y="59"/>
                      <a:pt x="438" y="7824"/>
                      <a:pt x="438" y="7824"/>
                    </a:cubicBezTo>
                    <a:lnTo>
                      <a:pt x="0" y="38918"/>
                    </a:lnTo>
                    <a:lnTo>
                      <a:pt x="3660" y="38940"/>
                    </a:lnTo>
                    <a:lnTo>
                      <a:pt x="4017" y="13508"/>
                    </a:lnTo>
                    <a:cubicBezTo>
                      <a:pt x="4017" y="13508"/>
                      <a:pt x="4521" y="5744"/>
                      <a:pt x="17571" y="5744"/>
                    </a:cubicBezTo>
                    <a:cubicBezTo>
                      <a:pt x="17734" y="5744"/>
                      <a:pt x="17899" y="5745"/>
                      <a:pt x="18067" y="5747"/>
                    </a:cubicBezTo>
                    <a:cubicBezTo>
                      <a:pt x="20880" y="5789"/>
                      <a:pt x="25337" y="5804"/>
                      <a:pt x="30738" y="5804"/>
                    </a:cubicBezTo>
                    <a:cubicBezTo>
                      <a:pt x="45842" y="5804"/>
                      <a:pt x="68329" y="5685"/>
                      <a:pt x="82898" y="5685"/>
                    </a:cubicBezTo>
                    <a:cubicBezTo>
                      <a:pt x="88175" y="5685"/>
                      <a:pt x="92413" y="5700"/>
                      <a:pt x="94886" y="5743"/>
                    </a:cubicBezTo>
                    <a:cubicBezTo>
                      <a:pt x="100959" y="5849"/>
                      <a:pt x="105111" y="6646"/>
                      <a:pt x="107736" y="8271"/>
                    </a:cubicBezTo>
                    <a:cubicBezTo>
                      <a:pt x="107030" y="2712"/>
                      <a:pt x="102320" y="250"/>
                      <a:pt x="91306" y="59"/>
                    </a:cubicBezTo>
                    <a:cubicBezTo>
                      <a:pt x="88828" y="17"/>
                      <a:pt x="84575" y="1"/>
                      <a:pt x="792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3"/>
              <p:cNvSpPr/>
              <p:nvPr/>
            </p:nvSpPr>
            <p:spPr>
              <a:xfrm>
                <a:off x="1185239" y="3864340"/>
                <a:ext cx="2409573" cy="161162"/>
              </a:xfrm>
              <a:custGeom>
                <a:avLst/>
                <a:gdLst/>
                <a:ahLst/>
                <a:cxnLst/>
                <a:rect l="l" t="t" r="r" b="b"/>
                <a:pathLst>
                  <a:path w="108576" h="7262" extrusionOk="0">
                    <a:moveTo>
                      <a:pt x="94" y="0"/>
                    </a:moveTo>
                    <a:lnTo>
                      <a:pt x="0" y="6614"/>
                    </a:lnTo>
                    <a:lnTo>
                      <a:pt x="108575" y="7262"/>
                    </a:lnTo>
                    <a:cubicBezTo>
                      <a:pt x="108575" y="7262"/>
                      <a:pt x="108504" y="4210"/>
                      <a:pt x="108404" y="0"/>
                    </a:cubicBezTo>
                    <a:close/>
                  </a:path>
                </a:pathLst>
              </a:custGeom>
              <a:solidFill>
                <a:srgbClr val="A3A0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3"/>
              <p:cNvSpPr/>
              <p:nvPr/>
            </p:nvSpPr>
            <p:spPr>
              <a:xfrm>
                <a:off x="3461530" y="3551210"/>
                <a:ext cx="446957" cy="1048440"/>
              </a:xfrm>
              <a:custGeom>
                <a:avLst/>
                <a:gdLst/>
                <a:ahLst/>
                <a:cxnLst/>
                <a:rect l="l" t="t" r="r" b="b"/>
                <a:pathLst>
                  <a:path w="20140" h="47243" extrusionOk="0">
                    <a:moveTo>
                      <a:pt x="12914" y="0"/>
                    </a:moveTo>
                    <a:cubicBezTo>
                      <a:pt x="7917" y="0"/>
                      <a:pt x="4173" y="8880"/>
                      <a:pt x="2183" y="14669"/>
                    </a:cubicBezTo>
                    <a:cubicBezTo>
                      <a:pt x="1" y="21018"/>
                      <a:pt x="397" y="47243"/>
                      <a:pt x="397" y="47243"/>
                    </a:cubicBezTo>
                    <a:lnTo>
                      <a:pt x="13889" y="47243"/>
                    </a:lnTo>
                    <a:cubicBezTo>
                      <a:pt x="13889" y="47243"/>
                      <a:pt x="13228" y="32394"/>
                      <a:pt x="13161" y="28558"/>
                    </a:cubicBezTo>
                    <a:cubicBezTo>
                      <a:pt x="13096" y="24722"/>
                      <a:pt x="13130" y="22099"/>
                      <a:pt x="16270" y="16455"/>
                    </a:cubicBezTo>
                    <a:cubicBezTo>
                      <a:pt x="19411" y="10811"/>
                      <a:pt x="20139" y="2268"/>
                      <a:pt x="14399" y="260"/>
                    </a:cubicBezTo>
                    <a:cubicBezTo>
                      <a:pt x="13892" y="83"/>
                      <a:pt x="13397" y="0"/>
                      <a:pt x="129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3"/>
              <p:cNvSpPr/>
              <p:nvPr/>
            </p:nvSpPr>
            <p:spPr>
              <a:xfrm>
                <a:off x="910212" y="3551210"/>
                <a:ext cx="446979" cy="1048440"/>
              </a:xfrm>
              <a:custGeom>
                <a:avLst/>
                <a:gdLst/>
                <a:ahLst/>
                <a:cxnLst/>
                <a:rect l="l" t="t" r="r" b="b"/>
                <a:pathLst>
                  <a:path w="20141" h="47243" extrusionOk="0">
                    <a:moveTo>
                      <a:pt x="7227" y="0"/>
                    </a:moveTo>
                    <a:cubicBezTo>
                      <a:pt x="6744" y="0"/>
                      <a:pt x="6249" y="83"/>
                      <a:pt x="5742" y="260"/>
                    </a:cubicBezTo>
                    <a:cubicBezTo>
                      <a:pt x="1" y="2268"/>
                      <a:pt x="730" y="10811"/>
                      <a:pt x="3870" y="16455"/>
                    </a:cubicBezTo>
                    <a:cubicBezTo>
                      <a:pt x="7011" y="22099"/>
                      <a:pt x="7045" y="24722"/>
                      <a:pt x="6978" y="28558"/>
                    </a:cubicBezTo>
                    <a:cubicBezTo>
                      <a:pt x="6913" y="32394"/>
                      <a:pt x="6251" y="47243"/>
                      <a:pt x="6251" y="47243"/>
                    </a:cubicBezTo>
                    <a:lnTo>
                      <a:pt x="19743" y="47243"/>
                    </a:lnTo>
                    <a:cubicBezTo>
                      <a:pt x="19743" y="47243"/>
                      <a:pt x="20140" y="21018"/>
                      <a:pt x="17957" y="14669"/>
                    </a:cubicBezTo>
                    <a:cubicBezTo>
                      <a:pt x="15968" y="8880"/>
                      <a:pt x="12223" y="0"/>
                      <a:pt x="72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3"/>
              <p:cNvSpPr/>
              <p:nvPr/>
            </p:nvSpPr>
            <p:spPr>
              <a:xfrm>
                <a:off x="2480106" y="4451875"/>
                <a:ext cx="337148" cy="259430"/>
              </a:xfrm>
              <a:custGeom>
                <a:avLst/>
                <a:gdLst/>
                <a:ahLst/>
                <a:cxnLst/>
                <a:rect l="l" t="t" r="r" b="b"/>
                <a:pathLst>
                  <a:path w="15192" h="11690" extrusionOk="0">
                    <a:moveTo>
                      <a:pt x="5594" y="0"/>
                    </a:moveTo>
                    <a:lnTo>
                      <a:pt x="1415" y="464"/>
                    </a:lnTo>
                    <a:cubicBezTo>
                      <a:pt x="1415" y="464"/>
                      <a:pt x="1515" y="2959"/>
                      <a:pt x="757" y="3939"/>
                    </a:cubicBezTo>
                    <a:cubicBezTo>
                      <a:pt x="1" y="4920"/>
                      <a:pt x="747" y="6789"/>
                      <a:pt x="2644" y="7454"/>
                    </a:cubicBezTo>
                    <a:cubicBezTo>
                      <a:pt x="4542" y="8120"/>
                      <a:pt x="5742" y="10378"/>
                      <a:pt x="8071" y="11365"/>
                    </a:cubicBezTo>
                    <a:cubicBezTo>
                      <a:pt x="8608" y="11593"/>
                      <a:pt x="9228" y="11690"/>
                      <a:pt x="9870" y="11690"/>
                    </a:cubicBezTo>
                    <a:cubicBezTo>
                      <a:pt x="12014" y="11690"/>
                      <a:pt x="14403" y="10609"/>
                      <a:pt x="14745" y="9696"/>
                    </a:cubicBezTo>
                    <a:cubicBezTo>
                      <a:pt x="15191" y="8509"/>
                      <a:pt x="12563" y="8894"/>
                      <a:pt x="10496" y="7972"/>
                    </a:cubicBezTo>
                    <a:cubicBezTo>
                      <a:pt x="8428" y="7051"/>
                      <a:pt x="5594" y="0"/>
                      <a:pt x="5594"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3"/>
              <p:cNvSpPr/>
              <p:nvPr/>
            </p:nvSpPr>
            <p:spPr>
              <a:xfrm>
                <a:off x="2480106" y="4506667"/>
                <a:ext cx="337126" cy="204637"/>
              </a:xfrm>
              <a:custGeom>
                <a:avLst/>
                <a:gdLst/>
                <a:ahLst/>
                <a:cxnLst/>
                <a:rect l="l" t="t" r="r" b="b"/>
                <a:pathLst>
                  <a:path w="15191" h="9221" extrusionOk="0">
                    <a:moveTo>
                      <a:pt x="1286" y="0"/>
                    </a:moveTo>
                    <a:cubicBezTo>
                      <a:pt x="1191" y="562"/>
                      <a:pt x="1031" y="1116"/>
                      <a:pt x="757" y="1470"/>
                    </a:cubicBezTo>
                    <a:cubicBezTo>
                      <a:pt x="1" y="2451"/>
                      <a:pt x="746" y="4319"/>
                      <a:pt x="2644" y="4985"/>
                    </a:cubicBezTo>
                    <a:cubicBezTo>
                      <a:pt x="4542" y="5652"/>
                      <a:pt x="5742" y="7910"/>
                      <a:pt x="8071" y="8896"/>
                    </a:cubicBezTo>
                    <a:cubicBezTo>
                      <a:pt x="8608" y="9124"/>
                      <a:pt x="9228" y="9221"/>
                      <a:pt x="9870" y="9221"/>
                    </a:cubicBezTo>
                    <a:cubicBezTo>
                      <a:pt x="12014" y="9221"/>
                      <a:pt x="14403" y="8140"/>
                      <a:pt x="14745" y="7227"/>
                    </a:cubicBezTo>
                    <a:cubicBezTo>
                      <a:pt x="15190" y="6040"/>
                      <a:pt x="12562" y="6425"/>
                      <a:pt x="10496" y="5503"/>
                    </a:cubicBezTo>
                    <a:cubicBezTo>
                      <a:pt x="9710" y="5153"/>
                      <a:pt x="8815" y="3919"/>
                      <a:pt x="8006" y="2523"/>
                    </a:cubicBezTo>
                    <a:cubicBezTo>
                      <a:pt x="7346" y="3047"/>
                      <a:pt x="6687" y="3265"/>
                      <a:pt x="6045" y="3265"/>
                    </a:cubicBezTo>
                    <a:cubicBezTo>
                      <a:pt x="4187" y="3265"/>
                      <a:pt x="2472" y="1446"/>
                      <a:pt x="1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3"/>
              <p:cNvSpPr/>
              <p:nvPr/>
            </p:nvSpPr>
            <p:spPr>
              <a:xfrm>
                <a:off x="2483479" y="4545792"/>
                <a:ext cx="326696" cy="165512"/>
              </a:xfrm>
              <a:custGeom>
                <a:avLst/>
                <a:gdLst/>
                <a:ahLst/>
                <a:cxnLst/>
                <a:rect l="l" t="t" r="r" b="b"/>
                <a:pathLst>
                  <a:path w="14721" h="7458" extrusionOk="0">
                    <a:moveTo>
                      <a:pt x="440" y="0"/>
                    </a:moveTo>
                    <a:lnTo>
                      <a:pt x="440" y="0"/>
                    </a:lnTo>
                    <a:cubicBezTo>
                      <a:pt x="0" y="1022"/>
                      <a:pt x="768" y="2617"/>
                      <a:pt x="2492" y="3222"/>
                    </a:cubicBezTo>
                    <a:cubicBezTo>
                      <a:pt x="4390" y="3887"/>
                      <a:pt x="5590" y="6146"/>
                      <a:pt x="7919" y="7133"/>
                    </a:cubicBezTo>
                    <a:cubicBezTo>
                      <a:pt x="8456" y="7361"/>
                      <a:pt x="9076" y="7458"/>
                      <a:pt x="9718" y="7458"/>
                    </a:cubicBezTo>
                    <a:cubicBezTo>
                      <a:pt x="11862" y="7458"/>
                      <a:pt x="14251" y="6377"/>
                      <a:pt x="14593" y="5463"/>
                    </a:cubicBezTo>
                    <a:cubicBezTo>
                      <a:pt x="14720" y="5127"/>
                      <a:pt x="14593" y="4919"/>
                      <a:pt x="14307" y="4770"/>
                    </a:cubicBezTo>
                    <a:cubicBezTo>
                      <a:pt x="13507" y="5549"/>
                      <a:pt x="11550" y="6301"/>
                      <a:pt x="9762" y="6301"/>
                    </a:cubicBezTo>
                    <a:cubicBezTo>
                      <a:pt x="9120" y="6301"/>
                      <a:pt x="8500" y="6204"/>
                      <a:pt x="7964" y="5977"/>
                    </a:cubicBezTo>
                    <a:cubicBezTo>
                      <a:pt x="5635" y="4990"/>
                      <a:pt x="4435" y="2730"/>
                      <a:pt x="2538" y="2064"/>
                    </a:cubicBezTo>
                    <a:cubicBezTo>
                      <a:pt x="1390" y="1662"/>
                      <a:pt x="667" y="820"/>
                      <a:pt x="4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3"/>
              <p:cNvSpPr/>
              <p:nvPr/>
            </p:nvSpPr>
            <p:spPr>
              <a:xfrm>
                <a:off x="2511485" y="4462105"/>
                <a:ext cx="399" cy="3906"/>
              </a:xfrm>
              <a:custGeom>
                <a:avLst/>
                <a:gdLst/>
                <a:ahLst/>
                <a:cxnLst/>
                <a:rect l="l" t="t" r="r" b="b"/>
                <a:pathLst>
                  <a:path w="18" h="176" extrusionOk="0">
                    <a:moveTo>
                      <a:pt x="18" y="0"/>
                    </a:moveTo>
                    <a:lnTo>
                      <a:pt x="1" y="3"/>
                    </a:lnTo>
                    <a:cubicBezTo>
                      <a:pt x="1" y="3"/>
                      <a:pt x="3" y="69"/>
                      <a:pt x="4" y="176"/>
                    </a:cubicBezTo>
                    <a:cubicBezTo>
                      <a:pt x="10" y="117"/>
                      <a:pt x="14" y="58"/>
                      <a:pt x="18" y="0"/>
                    </a:cubicBezTo>
                    <a:close/>
                  </a:path>
                </a:pathLst>
              </a:custGeom>
              <a:solidFill>
                <a:srgbClr val="9B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3"/>
              <p:cNvSpPr/>
              <p:nvPr/>
            </p:nvSpPr>
            <p:spPr>
              <a:xfrm>
                <a:off x="2319523" y="4451875"/>
                <a:ext cx="304437" cy="307544"/>
              </a:xfrm>
              <a:custGeom>
                <a:avLst/>
                <a:gdLst/>
                <a:ahLst/>
                <a:cxnLst/>
                <a:rect l="l" t="t" r="r" b="b"/>
                <a:pathLst>
                  <a:path w="13718" h="13858" extrusionOk="0">
                    <a:moveTo>
                      <a:pt x="3446" y="0"/>
                    </a:moveTo>
                    <a:cubicBezTo>
                      <a:pt x="3446" y="0"/>
                      <a:pt x="2701" y="2383"/>
                      <a:pt x="1659" y="3053"/>
                    </a:cubicBezTo>
                    <a:cubicBezTo>
                      <a:pt x="617" y="3722"/>
                      <a:pt x="0" y="5663"/>
                      <a:pt x="1564" y="6929"/>
                    </a:cubicBezTo>
                    <a:cubicBezTo>
                      <a:pt x="3127" y="8193"/>
                      <a:pt x="4190" y="10792"/>
                      <a:pt x="6051" y="12505"/>
                    </a:cubicBezTo>
                    <a:cubicBezTo>
                      <a:pt x="7087" y="13458"/>
                      <a:pt x="8838" y="13858"/>
                      <a:pt x="10328" y="13858"/>
                    </a:cubicBezTo>
                    <a:cubicBezTo>
                      <a:pt x="11515" y="13858"/>
                      <a:pt x="12536" y="13604"/>
                      <a:pt x="12899" y="13175"/>
                    </a:cubicBezTo>
                    <a:cubicBezTo>
                      <a:pt x="13717" y="12207"/>
                      <a:pt x="11112" y="11687"/>
                      <a:pt x="9475" y="10124"/>
                    </a:cubicBezTo>
                    <a:cubicBezTo>
                      <a:pt x="7838" y="8560"/>
                      <a:pt x="7538" y="968"/>
                      <a:pt x="7538" y="968"/>
                    </a:cubicBezTo>
                    <a:lnTo>
                      <a:pt x="3446"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3"/>
              <p:cNvSpPr/>
              <p:nvPr/>
            </p:nvSpPr>
            <p:spPr>
              <a:xfrm>
                <a:off x="2319523" y="4503360"/>
                <a:ext cx="304415" cy="256035"/>
              </a:xfrm>
              <a:custGeom>
                <a:avLst/>
                <a:gdLst/>
                <a:ahLst/>
                <a:cxnLst/>
                <a:rect l="l" t="t" r="r" b="b"/>
                <a:pathLst>
                  <a:path w="13717" h="11537" extrusionOk="0">
                    <a:moveTo>
                      <a:pt x="2356" y="0"/>
                    </a:moveTo>
                    <a:cubicBezTo>
                      <a:pt x="2145" y="306"/>
                      <a:pt x="1911" y="569"/>
                      <a:pt x="1659" y="731"/>
                    </a:cubicBezTo>
                    <a:cubicBezTo>
                      <a:pt x="616" y="1402"/>
                      <a:pt x="0" y="3343"/>
                      <a:pt x="1563" y="4608"/>
                    </a:cubicBezTo>
                    <a:cubicBezTo>
                      <a:pt x="3126" y="5873"/>
                      <a:pt x="4189" y="8473"/>
                      <a:pt x="6051" y="10184"/>
                    </a:cubicBezTo>
                    <a:cubicBezTo>
                      <a:pt x="7087" y="11137"/>
                      <a:pt x="8839" y="11537"/>
                      <a:pt x="10329" y="11537"/>
                    </a:cubicBezTo>
                    <a:cubicBezTo>
                      <a:pt x="11515" y="11537"/>
                      <a:pt x="12535" y="11283"/>
                      <a:pt x="12898" y="10854"/>
                    </a:cubicBezTo>
                    <a:cubicBezTo>
                      <a:pt x="13716" y="9885"/>
                      <a:pt x="11112" y="9366"/>
                      <a:pt x="9475" y="7804"/>
                    </a:cubicBezTo>
                    <a:cubicBezTo>
                      <a:pt x="8966" y="7317"/>
                      <a:pt x="8586" y="6248"/>
                      <a:pt x="8304" y="5005"/>
                    </a:cubicBezTo>
                    <a:cubicBezTo>
                      <a:pt x="8041" y="5420"/>
                      <a:pt x="7638" y="5656"/>
                      <a:pt x="7181" y="5656"/>
                    </a:cubicBezTo>
                    <a:cubicBezTo>
                      <a:pt x="6885" y="5656"/>
                      <a:pt x="6566" y="5557"/>
                      <a:pt x="6247" y="5344"/>
                    </a:cubicBezTo>
                    <a:cubicBezTo>
                      <a:pt x="4324" y="3806"/>
                      <a:pt x="3151" y="2261"/>
                      <a:pt x="23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3"/>
              <p:cNvSpPr/>
              <p:nvPr/>
            </p:nvSpPr>
            <p:spPr>
              <a:xfrm>
                <a:off x="2329377" y="4540244"/>
                <a:ext cx="282089" cy="219173"/>
              </a:xfrm>
              <a:custGeom>
                <a:avLst/>
                <a:gdLst/>
                <a:ahLst/>
                <a:cxnLst/>
                <a:rect l="l" t="t" r="r" b="b"/>
                <a:pathLst>
                  <a:path w="12711" h="9876" extrusionOk="0">
                    <a:moveTo>
                      <a:pt x="423" y="1"/>
                    </a:moveTo>
                    <a:lnTo>
                      <a:pt x="423" y="1"/>
                    </a:lnTo>
                    <a:cubicBezTo>
                      <a:pt x="0" y="878"/>
                      <a:pt x="41" y="2073"/>
                      <a:pt x="1120" y="2947"/>
                    </a:cubicBezTo>
                    <a:cubicBezTo>
                      <a:pt x="2683" y="4211"/>
                      <a:pt x="3745" y="6811"/>
                      <a:pt x="5607" y="8523"/>
                    </a:cubicBezTo>
                    <a:cubicBezTo>
                      <a:pt x="6644" y="9475"/>
                      <a:pt x="8396" y="9875"/>
                      <a:pt x="9886" y="9875"/>
                    </a:cubicBezTo>
                    <a:cubicBezTo>
                      <a:pt x="11072" y="9875"/>
                      <a:pt x="12092" y="9622"/>
                      <a:pt x="12455" y="9193"/>
                    </a:cubicBezTo>
                    <a:cubicBezTo>
                      <a:pt x="12711" y="8891"/>
                      <a:pt x="12631" y="8632"/>
                      <a:pt x="12351" y="8370"/>
                    </a:cubicBezTo>
                    <a:cubicBezTo>
                      <a:pt x="11859" y="8638"/>
                      <a:pt x="11039" y="8790"/>
                      <a:pt x="10121" y="8790"/>
                    </a:cubicBezTo>
                    <a:cubicBezTo>
                      <a:pt x="8635" y="8790"/>
                      <a:pt x="6890" y="8391"/>
                      <a:pt x="5855" y="7439"/>
                    </a:cubicBezTo>
                    <a:cubicBezTo>
                      <a:pt x="3993" y="5728"/>
                      <a:pt x="2931" y="3128"/>
                      <a:pt x="1368" y="1863"/>
                    </a:cubicBezTo>
                    <a:cubicBezTo>
                      <a:pt x="692" y="1315"/>
                      <a:pt x="425" y="643"/>
                      <a:pt x="4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3"/>
              <p:cNvSpPr/>
              <p:nvPr/>
            </p:nvSpPr>
            <p:spPr>
              <a:xfrm>
                <a:off x="2207542" y="3273609"/>
                <a:ext cx="184819" cy="295804"/>
              </a:xfrm>
              <a:custGeom>
                <a:avLst/>
                <a:gdLst/>
                <a:ahLst/>
                <a:cxnLst/>
                <a:rect l="l" t="t" r="r" b="b"/>
                <a:pathLst>
                  <a:path w="8328" h="13329" extrusionOk="0">
                    <a:moveTo>
                      <a:pt x="0" y="0"/>
                    </a:moveTo>
                    <a:cubicBezTo>
                      <a:pt x="0" y="1"/>
                      <a:pt x="1292" y="11678"/>
                      <a:pt x="2725" y="12976"/>
                    </a:cubicBezTo>
                    <a:cubicBezTo>
                      <a:pt x="3178" y="13222"/>
                      <a:pt x="3668" y="13329"/>
                      <a:pt x="4156" y="13329"/>
                    </a:cubicBezTo>
                    <a:cubicBezTo>
                      <a:pt x="6248" y="13329"/>
                      <a:pt x="8328" y="11381"/>
                      <a:pt x="7483" y="10109"/>
                    </a:cubicBezTo>
                    <a:cubicBezTo>
                      <a:pt x="6440" y="8541"/>
                      <a:pt x="3351" y="332"/>
                      <a:pt x="3351" y="332"/>
                    </a:cubicBezTo>
                    <a:lnTo>
                      <a:pt x="0"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3"/>
              <p:cNvSpPr/>
              <p:nvPr/>
            </p:nvSpPr>
            <p:spPr>
              <a:xfrm>
                <a:off x="1822375" y="2872620"/>
                <a:ext cx="135951" cy="138748"/>
              </a:xfrm>
              <a:custGeom>
                <a:avLst/>
                <a:gdLst/>
                <a:ahLst/>
                <a:cxnLst/>
                <a:rect l="l" t="t" r="r" b="b"/>
                <a:pathLst>
                  <a:path w="6126" h="6252" extrusionOk="0">
                    <a:moveTo>
                      <a:pt x="3063" y="1"/>
                    </a:moveTo>
                    <a:cubicBezTo>
                      <a:pt x="1372" y="1"/>
                      <a:pt x="0" y="1399"/>
                      <a:pt x="0" y="3126"/>
                    </a:cubicBezTo>
                    <a:cubicBezTo>
                      <a:pt x="0" y="4852"/>
                      <a:pt x="1372" y="6251"/>
                      <a:pt x="3063" y="6251"/>
                    </a:cubicBezTo>
                    <a:cubicBezTo>
                      <a:pt x="4754" y="6251"/>
                      <a:pt x="6126" y="4852"/>
                      <a:pt x="6126" y="3126"/>
                    </a:cubicBezTo>
                    <a:cubicBezTo>
                      <a:pt x="6126" y="1399"/>
                      <a:pt x="4754" y="1"/>
                      <a:pt x="3063"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3"/>
              <p:cNvSpPr/>
              <p:nvPr/>
            </p:nvSpPr>
            <p:spPr>
              <a:xfrm>
                <a:off x="2061984" y="3630480"/>
                <a:ext cx="762690" cy="857496"/>
              </a:xfrm>
              <a:custGeom>
                <a:avLst/>
                <a:gdLst/>
                <a:ahLst/>
                <a:cxnLst/>
                <a:rect l="l" t="t" r="r" b="b"/>
                <a:pathLst>
                  <a:path w="34367" h="38639" extrusionOk="0">
                    <a:moveTo>
                      <a:pt x="21109" y="0"/>
                    </a:moveTo>
                    <a:cubicBezTo>
                      <a:pt x="14584" y="0"/>
                      <a:pt x="7960" y="733"/>
                      <a:pt x="7960" y="733"/>
                    </a:cubicBezTo>
                    <a:lnTo>
                      <a:pt x="920" y="6655"/>
                    </a:lnTo>
                    <a:lnTo>
                      <a:pt x="970" y="7430"/>
                    </a:lnTo>
                    <a:cubicBezTo>
                      <a:pt x="970" y="7430"/>
                      <a:pt x="1" y="13053"/>
                      <a:pt x="6591" y="13246"/>
                    </a:cubicBezTo>
                    <a:cubicBezTo>
                      <a:pt x="6693" y="13248"/>
                      <a:pt x="6796" y="13250"/>
                      <a:pt x="6901" y="13250"/>
                    </a:cubicBezTo>
                    <a:cubicBezTo>
                      <a:pt x="13566" y="13250"/>
                      <a:pt x="25745" y="7302"/>
                      <a:pt x="25746" y="7302"/>
                    </a:cubicBezTo>
                    <a:lnTo>
                      <a:pt x="25746" y="7302"/>
                    </a:lnTo>
                    <a:lnTo>
                      <a:pt x="19580" y="37670"/>
                    </a:lnTo>
                    <a:lnTo>
                      <a:pt x="25976" y="38639"/>
                    </a:lnTo>
                    <a:cubicBezTo>
                      <a:pt x="25976" y="38639"/>
                      <a:pt x="34366" y="6310"/>
                      <a:pt x="33636" y="3044"/>
                    </a:cubicBezTo>
                    <a:cubicBezTo>
                      <a:pt x="33097" y="628"/>
                      <a:pt x="27145" y="0"/>
                      <a:pt x="21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3"/>
              <p:cNvSpPr/>
              <p:nvPr/>
            </p:nvSpPr>
            <p:spPr>
              <a:xfrm>
                <a:off x="1905840" y="3667363"/>
                <a:ext cx="810093" cy="840008"/>
              </a:xfrm>
              <a:custGeom>
                <a:avLst/>
                <a:gdLst/>
                <a:ahLst/>
                <a:cxnLst/>
                <a:rect l="l" t="t" r="r" b="b"/>
                <a:pathLst>
                  <a:path w="36503" h="37851" extrusionOk="0">
                    <a:moveTo>
                      <a:pt x="25936" y="0"/>
                    </a:moveTo>
                    <a:cubicBezTo>
                      <a:pt x="19762" y="0"/>
                      <a:pt x="13012" y="609"/>
                      <a:pt x="13012" y="609"/>
                    </a:cubicBezTo>
                    <a:lnTo>
                      <a:pt x="1996" y="5865"/>
                    </a:lnTo>
                    <a:lnTo>
                      <a:pt x="0" y="8664"/>
                    </a:lnTo>
                    <a:cubicBezTo>
                      <a:pt x="0" y="8664"/>
                      <a:pt x="487" y="13709"/>
                      <a:pt x="7077" y="13902"/>
                    </a:cubicBezTo>
                    <a:cubicBezTo>
                      <a:pt x="7193" y="13906"/>
                      <a:pt x="7311" y="13908"/>
                      <a:pt x="7430" y="13908"/>
                    </a:cubicBezTo>
                    <a:cubicBezTo>
                      <a:pt x="14084" y="13908"/>
                      <a:pt x="25578" y="8662"/>
                      <a:pt x="25579" y="8662"/>
                    </a:cubicBezTo>
                    <a:lnTo>
                      <a:pt x="25579" y="8662"/>
                    </a:lnTo>
                    <a:lnTo>
                      <a:pt x="20656" y="36882"/>
                    </a:lnTo>
                    <a:lnTo>
                      <a:pt x="27053" y="37851"/>
                    </a:lnTo>
                    <a:cubicBezTo>
                      <a:pt x="27053" y="37851"/>
                      <a:pt x="36502" y="5187"/>
                      <a:pt x="35920" y="1892"/>
                    </a:cubicBezTo>
                    <a:cubicBezTo>
                      <a:pt x="35658" y="408"/>
                      <a:pt x="30990" y="0"/>
                      <a:pt x="259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3"/>
              <p:cNvSpPr/>
              <p:nvPr/>
            </p:nvSpPr>
            <p:spPr>
              <a:xfrm>
                <a:off x="1747699" y="2600723"/>
                <a:ext cx="520658" cy="539145"/>
              </a:xfrm>
              <a:custGeom>
                <a:avLst/>
                <a:gdLst/>
                <a:ahLst/>
                <a:cxnLst/>
                <a:rect l="l" t="t" r="r" b="b"/>
                <a:pathLst>
                  <a:path w="23461" h="24294" extrusionOk="0">
                    <a:moveTo>
                      <a:pt x="10743" y="0"/>
                    </a:moveTo>
                    <a:cubicBezTo>
                      <a:pt x="8084" y="0"/>
                      <a:pt x="5311" y="1494"/>
                      <a:pt x="3365" y="3916"/>
                    </a:cubicBezTo>
                    <a:cubicBezTo>
                      <a:pt x="1161" y="6660"/>
                      <a:pt x="1" y="15707"/>
                      <a:pt x="1006" y="19545"/>
                    </a:cubicBezTo>
                    <a:cubicBezTo>
                      <a:pt x="2128" y="23833"/>
                      <a:pt x="6857" y="24293"/>
                      <a:pt x="8835" y="24293"/>
                    </a:cubicBezTo>
                    <a:cubicBezTo>
                      <a:pt x="9376" y="24293"/>
                      <a:pt x="9712" y="24259"/>
                      <a:pt x="9712" y="24259"/>
                    </a:cubicBezTo>
                    <a:cubicBezTo>
                      <a:pt x="9712" y="24259"/>
                      <a:pt x="10598" y="22561"/>
                      <a:pt x="10825" y="21001"/>
                    </a:cubicBezTo>
                    <a:cubicBezTo>
                      <a:pt x="10054" y="20642"/>
                      <a:pt x="8705" y="19312"/>
                      <a:pt x="7466" y="17353"/>
                    </a:cubicBezTo>
                    <a:cubicBezTo>
                      <a:pt x="5958" y="17237"/>
                      <a:pt x="4251" y="15255"/>
                      <a:pt x="5137" y="13779"/>
                    </a:cubicBezTo>
                    <a:cubicBezTo>
                      <a:pt x="8235" y="13337"/>
                      <a:pt x="15246" y="5294"/>
                      <a:pt x="15247" y="5294"/>
                    </a:cubicBezTo>
                    <a:lnTo>
                      <a:pt x="15247" y="5294"/>
                    </a:lnTo>
                    <a:lnTo>
                      <a:pt x="11513" y="22479"/>
                    </a:lnTo>
                    <a:cubicBezTo>
                      <a:pt x="11513" y="22479"/>
                      <a:pt x="12312" y="22320"/>
                      <a:pt x="13172" y="22320"/>
                    </a:cubicBezTo>
                    <a:cubicBezTo>
                      <a:pt x="14157" y="22320"/>
                      <a:pt x="15221" y="22529"/>
                      <a:pt x="15247" y="23422"/>
                    </a:cubicBezTo>
                    <a:cubicBezTo>
                      <a:pt x="23460" y="20474"/>
                      <a:pt x="19400" y="1945"/>
                      <a:pt x="15247" y="1777"/>
                    </a:cubicBezTo>
                    <a:cubicBezTo>
                      <a:pt x="13927" y="550"/>
                      <a:pt x="12356" y="0"/>
                      <a:pt x="107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3"/>
              <p:cNvSpPr/>
              <p:nvPr/>
            </p:nvSpPr>
            <p:spPr>
              <a:xfrm>
                <a:off x="2003175" y="2640314"/>
                <a:ext cx="264046" cy="480224"/>
              </a:xfrm>
              <a:custGeom>
                <a:avLst/>
                <a:gdLst/>
                <a:ahLst/>
                <a:cxnLst/>
                <a:rect l="l" t="t" r="r" b="b"/>
                <a:pathLst>
                  <a:path w="11898" h="21639" extrusionOk="0">
                    <a:moveTo>
                      <a:pt x="3811" y="0"/>
                    </a:moveTo>
                    <a:lnTo>
                      <a:pt x="3811" y="0"/>
                    </a:lnTo>
                    <a:cubicBezTo>
                      <a:pt x="6661" y="5007"/>
                      <a:pt x="7868" y="17146"/>
                      <a:pt x="1354" y="19483"/>
                    </a:cubicBezTo>
                    <a:cubicBezTo>
                      <a:pt x="1338" y="18963"/>
                      <a:pt x="970" y="18675"/>
                      <a:pt x="472" y="18526"/>
                    </a:cubicBezTo>
                    <a:lnTo>
                      <a:pt x="1" y="20695"/>
                    </a:lnTo>
                    <a:cubicBezTo>
                      <a:pt x="1" y="20695"/>
                      <a:pt x="800" y="20536"/>
                      <a:pt x="1659" y="20536"/>
                    </a:cubicBezTo>
                    <a:cubicBezTo>
                      <a:pt x="2645" y="20536"/>
                      <a:pt x="3708" y="20745"/>
                      <a:pt x="3735" y="21638"/>
                    </a:cubicBezTo>
                    <a:cubicBezTo>
                      <a:pt x="11897" y="18709"/>
                      <a:pt x="7936" y="390"/>
                      <a:pt x="38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3"/>
              <p:cNvSpPr/>
              <p:nvPr/>
            </p:nvSpPr>
            <p:spPr>
              <a:xfrm>
                <a:off x="1675907" y="3079229"/>
                <a:ext cx="641008" cy="821855"/>
              </a:xfrm>
              <a:custGeom>
                <a:avLst/>
                <a:gdLst/>
                <a:ahLst/>
                <a:cxnLst/>
                <a:rect l="l" t="t" r="r" b="b"/>
                <a:pathLst>
                  <a:path w="28884" h="37033" extrusionOk="0">
                    <a:moveTo>
                      <a:pt x="12482" y="0"/>
                    </a:moveTo>
                    <a:cubicBezTo>
                      <a:pt x="12482" y="0"/>
                      <a:pt x="6494" y="383"/>
                      <a:pt x="3975" y="2225"/>
                    </a:cubicBezTo>
                    <a:cubicBezTo>
                      <a:pt x="1454" y="4066"/>
                      <a:pt x="0" y="12692"/>
                      <a:pt x="0" y="12692"/>
                    </a:cubicBezTo>
                    <a:lnTo>
                      <a:pt x="7321" y="14958"/>
                    </a:lnTo>
                    <a:cubicBezTo>
                      <a:pt x="7321" y="14958"/>
                      <a:pt x="638" y="27045"/>
                      <a:pt x="10824" y="37032"/>
                    </a:cubicBezTo>
                    <a:cubicBezTo>
                      <a:pt x="17414" y="30055"/>
                      <a:pt x="24813" y="26165"/>
                      <a:pt x="28884" y="25196"/>
                    </a:cubicBezTo>
                    <a:cubicBezTo>
                      <a:pt x="25588" y="16085"/>
                      <a:pt x="25610" y="12164"/>
                      <a:pt x="25610" y="12164"/>
                    </a:cubicBezTo>
                    <a:lnTo>
                      <a:pt x="28392" y="11112"/>
                    </a:lnTo>
                    <a:cubicBezTo>
                      <a:pt x="28392" y="11112"/>
                      <a:pt x="26247" y="5582"/>
                      <a:pt x="21950" y="2093"/>
                    </a:cubicBezTo>
                    <a:cubicBezTo>
                      <a:pt x="19966" y="481"/>
                      <a:pt x="16190" y="381"/>
                      <a:pt x="124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3"/>
              <p:cNvSpPr/>
              <p:nvPr/>
            </p:nvSpPr>
            <p:spPr>
              <a:xfrm>
                <a:off x="1910633" y="2980674"/>
                <a:ext cx="114824" cy="165645"/>
              </a:xfrm>
              <a:custGeom>
                <a:avLst/>
                <a:gdLst/>
                <a:ahLst/>
                <a:cxnLst/>
                <a:rect l="l" t="t" r="r" b="b"/>
                <a:pathLst>
                  <a:path w="5174" h="7464" extrusionOk="0">
                    <a:moveTo>
                      <a:pt x="295" y="0"/>
                    </a:moveTo>
                    <a:cubicBezTo>
                      <a:pt x="295" y="0"/>
                      <a:pt x="1" y="4760"/>
                      <a:pt x="105" y="5363"/>
                    </a:cubicBezTo>
                    <a:cubicBezTo>
                      <a:pt x="365" y="6871"/>
                      <a:pt x="2131" y="7464"/>
                      <a:pt x="3523" y="7464"/>
                    </a:cubicBezTo>
                    <a:cubicBezTo>
                      <a:pt x="4297" y="7464"/>
                      <a:pt x="4955" y="7280"/>
                      <a:pt x="5173" y="6969"/>
                    </a:cubicBezTo>
                    <a:lnTo>
                      <a:pt x="5173" y="3310"/>
                    </a:lnTo>
                    <a:lnTo>
                      <a:pt x="295"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p:nvPr/>
            </p:nvSpPr>
            <p:spPr>
              <a:xfrm>
                <a:off x="1861700" y="2677197"/>
                <a:ext cx="287304" cy="409496"/>
              </a:xfrm>
              <a:custGeom>
                <a:avLst/>
                <a:gdLst/>
                <a:ahLst/>
                <a:cxnLst/>
                <a:rect l="l" t="t" r="r" b="b"/>
                <a:pathLst>
                  <a:path w="12946" h="18452" extrusionOk="0">
                    <a:moveTo>
                      <a:pt x="7667" y="0"/>
                    </a:moveTo>
                    <a:cubicBezTo>
                      <a:pt x="7621" y="0"/>
                      <a:pt x="7574" y="1"/>
                      <a:pt x="7527" y="2"/>
                    </a:cubicBezTo>
                    <a:cubicBezTo>
                      <a:pt x="4354" y="76"/>
                      <a:pt x="1476" y="7382"/>
                      <a:pt x="1476" y="7382"/>
                    </a:cubicBezTo>
                    <a:cubicBezTo>
                      <a:pt x="1476" y="7382"/>
                      <a:pt x="0" y="16828"/>
                      <a:pt x="8265" y="18452"/>
                    </a:cubicBezTo>
                    <a:cubicBezTo>
                      <a:pt x="11648" y="17530"/>
                      <a:pt x="12545" y="14687"/>
                      <a:pt x="12471" y="10850"/>
                    </a:cubicBezTo>
                    <a:cubicBezTo>
                      <a:pt x="12545" y="8268"/>
                      <a:pt x="12945" y="7087"/>
                      <a:pt x="12487" y="4726"/>
                    </a:cubicBezTo>
                    <a:cubicBezTo>
                      <a:pt x="12036" y="2400"/>
                      <a:pt x="10739" y="0"/>
                      <a:pt x="7667"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3"/>
              <p:cNvSpPr/>
              <p:nvPr/>
            </p:nvSpPr>
            <p:spPr>
              <a:xfrm>
                <a:off x="1933624" y="2698435"/>
                <a:ext cx="215378" cy="387370"/>
              </a:xfrm>
              <a:custGeom>
                <a:avLst/>
                <a:gdLst/>
                <a:ahLst/>
                <a:cxnLst/>
                <a:rect l="l" t="t" r="r" b="b"/>
                <a:pathLst>
                  <a:path w="9705" h="17455" extrusionOk="0">
                    <a:moveTo>
                      <a:pt x="7181" y="0"/>
                    </a:moveTo>
                    <a:cubicBezTo>
                      <a:pt x="7176" y="0"/>
                      <a:pt x="7171" y="0"/>
                      <a:pt x="7166" y="0"/>
                    </a:cubicBezTo>
                    <a:cubicBezTo>
                      <a:pt x="3992" y="74"/>
                      <a:pt x="1115" y="7380"/>
                      <a:pt x="1115" y="7380"/>
                    </a:cubicBezTo>
                    <a:cubicBezTo>
                      <a:pt x="1115" y="7380"/>
                      <a:pt x="1" y="14525"/>
                      <a:pt x="5150" y="17454"/>
                    </a:cubicBezTo>
                    <a:cubicBezTo>
                      <a:pt x="8426" y="16494"/>
                      <a:pt x="9303" y="13680"/>
                      <a:pt x="9230" y="9893"/>
                    </a:cubicBezTo>
                    <a:cubicBezTo>
                      <a:pt x="9304" y="7311"/>
                      <a:pt x="9704" y="6130"/>
                      <a:pt x="9246" y="3769"/>
                    </a:cubicBezTo>
                    <a:cubicBezTo>
                      <a:pt x="8971" y="2353"/>
                      <a:pt x="8380" y="916"/>
                      <a:pt x="7270" y="3"/>
                    </a:cubicBezTo>
                    <a:cubicBezTo>
                      <a:pt x="7239" y="3"/>
                      <a:pt x="7211" y="0"/>
                      <a:pt x="7181"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3"/>
              <p:cNvSpPr/>
              <p:nvPr/>
            </p:nvSpPr>
            <p:spPr>
              <a:xfrm>
                <a:off x="1828634" y="2667410"/>
                <a:ext cx="328072" cy="257144"/>
              </a:xfrm>
              <a:custGeom>
                <a:avLst/>
                <a:gdLst/>
                <a:ahLst/>
                <a:cxnLst/>
                <a:rect l="l" t="t" r="r" b="b"/>
                <a:pathLst>
                  <a:path w="14783" h="11587" extrusionOk="0">
                    <a:moveTo>
                      <a:pt x="9799" y="0"/>
                    </a:moveTo>
                    <a:cubicBezTo>
                      <a:pt x="8715" y="0"/>
                      <a:pt x="7548" y="222"/>
                      <a:pt x="6482" y="649"/>
                    </a:cubicBezTo>
                    <a:cubicBezTo>
                      <a:pt x="3898" y="1682"/>
                      <a:pt x="0" y="7354"/>
                      <a:pt x="530" y="11586"/>
                    </a:cubicBezTo>
                    <a:cubicBezTo>
                      <a:pt x="6360" y="10406"/>
                      <a:pt x="14121" y="6263"/>
                      <a:pt x="14121" y="6263"/>
                    </a:cubicBezTo>
                    <a:cubicBezTo>
                      <a:pt x="14783" y="4939"/>
                      <a:pt x="14309" y="2678"/>
                      <a:pt x="13393" y="1398"/>
                    </a:cubicBezTo>
                    <a:cubicBezTo>
                      <a:pt x="12713" y="449"/>
                      <a:pt x="11340" y="0"/>
                      <a:pt x="97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3"/>
              <p:cNvSpPr/>
              <p:nvPr/>
            </p:nvSpPr>
            <p:spPr>
              <a:xfrm>
                <a:off x="2153704" y="3352391"/>
                <a:ext cx="220016" cy="158832"/>
              </a:xfrm>
              <a:custGeom>
                <a:avLst/>
                <a:gdLst/>
                <a:ahLst/>
                <a:cxnLst/>
                <a:rect l="l" t="t" r="r" b="b"/>
                <a:pathLst>
                  <a:path w="9914" h="7157" extrusionOk="0">
                    <a:moveTo>
                      <a:pt x="4534" y="1"/>
                    </a:moveTo>
                    <a:cubicBezTo>
                      <a:pt x="3816" y="1"/>
                      <a:pt x="3754" y="348"/>
                      <a:pt x="3500" y="633"/>
                    </a:cubicBezTo>
                    <a:cubicBezTo>
                      <a:pt x="3152" y="1025"/>
                      <a:pt x="756" y="4947"/>
                      <a:pt x="756" y="4947"/>
                    </a:cubicBezTo>
                    <a:cubicBezTo>
                      <a:pt x="756" y="4947"/>
                      <a:pt x="1" y="6560"/>
                      <a:pt x="756" y="6995"/>
                    </a:cubicBezTo>
                    <a:cubicBezTo>
                      <a:pt x="962" y="7114"/>
                      <a:pt x="1418" y="7157"/>
                      <a:pt x="1973" y="7157"/>
                    </a:cubicBezTo>
                    <a:cubicBezTo>
                      <a:pt x="3454" y="7157"/>
                      <a:pt x="5637" y="6849"/>
                      <a:pt x="5637" y="6849"/>
                    </a:cubicBezTo>
                    <a:cubicBezTo>
                      <a:pt x="5637" y="6849"/>
                      <a:pt x="7060" y="5368"/>
                      <a:pt x="7786" y="4526"/>
                    </a:cubicBezTo>
                    <a:cubicBezTo>
                      <a:pt x="8512" y="3684"/>
                      <a:pt x="9913" y="2038"/>
                      <a:pt x="9884" y="1820"/>
                    </a:cubicBezTo>
                    <a:cubicBezTo>
                      <a:pt x="9830" y="1435"/>
                      <a:pt x="7495" y="604"/>
                      <a:pt x="5665" y="169"/>
                    </a:cubicBezTo>
                    <a:cubicBezTo>
                      <a:pt x="5166" y="50"/>
                      <a:pt x="4804" y="1"/>
                      <a:pt x="45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3"/>
              <p:cNvSpPr/>
              <p:nvPr/>
            </p:nvSpPr>
            <p:spPr>
              <a:xfrm>
                <a:off x="2153859" y="3352391"/>
                <a:ext cx="221437" cy="155126"/>
              </a:xfrm>
              <a:custGeom>
                <a:avLst/>
                <a:gdLst/>
                <a:ahLst/>
                <a:cxnLst/>
                <a:rect l="l" t="t" r="r" b="b"/>
                <a:pathLst>
                  <a:path w="9978" h="6990" extrusionOk="0">
                    <a:moveTo>
                      <a:pt x="4527" y="1"/>
                    </a:moveTo>
                    <a:cubicBezTo>
                      <a:pt x="3809" y="1"/>
                      <a:pt x="3747" y="348"/>
                      <a:pt x="3493" y="633"/>
                    </a:cubicBezTo>
                    <a:cubicBezTo>
                      <a:pt x="3145" y="1025"/>
                      <a:pt x="749" y="4947"/>
                      <a:pt x="749" y="4947"/>
                    </a:cubicBezTo>
                    <a:cubicBezTo>
                      <a:pt x="749" y="4947"/>
                      <a:pt x="0" y="6547"/>
                      <a:pt x="741" y="6990"/>
                    </a:cubicBezTo>
                    <a:cubicBezTo>
                      <a:pt x="734" y="6378"/>
                      <a:pt x="1075" y="5644"/>
                      <a:pt x="1075" y="5644"/>
                    </a:cubicBezTo>
                    <a:cubicBezTo>
                      <a:pt x="1075" y="5644"/>
                      <a:pt x="3473" y="1723"/>
                      <a:pt x="3821" y="1330"/>
                    </a:cubicBezTo>
                    <a:cubicBezTo>
                      <a:pt x="4074" y="1045"/>
                      <a:pt x="4136" y="698"/>
                      <a:pt x="4855" y="698"/>
                    </a:cubicBezTo>
                    <a:cubicBezTo>
                      <a:pt x="5125" y="698"/>
                      <a:pt x="5486" y="747"/>
                      <a:pt x="5984" y="865"/>
                    </a:cubicBezTo>
                    <a:cubicBezTo>
                      <a:pt x="7354" y="1192"/>
                      <a:pt x="9065" y="1518"/>
                      <a:pt x="9877" y="1820"/>
                    </a:cubicBezTo>
                    <a:cubicBezTo>
                      <a:pt x="9978" y="1638"/>
                      <a:pt x="9753" y="1326"/>
                      <a:pt x="9708" y="1259"/>
                    </a:cubicBezTo>
                    <a:cubicBezTo>
                      <a:pt x="9447" y="867"/>
                      <a:pt x="7488" y="604"/>
                      <a:pt x="5658" y="169"/>
                    </a:cubicBezTo>
                    <a:cubicBezTo>
                      <a:pt x="5159" y="50"/>
                      <a:pt x="4797" y="1"/>
                      <a:pt x="45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3"/>
              <p:cNvSpPr/>
              <p:nvPr/>
            </p:nvSpPr>
            <p:spPr>
              <a:xfrm>
                <a:off x="1640666" y="3370034"/>
                <a:ext cx="647799" cy="376185"/>
              </a:xfrm>
              <a:custGeom>
                <a:avLst/>
                <a:gdLst/>
                <a:ahLst/>
                <a:cxnLst/>
                <a:rect l="l" t="t" r="r" b="b"/>
                <a:pathLst>
                  <a:path w="29190" h="16951" extrusionOk="0">
                    <a:moveTo>
                      <a:pt x="2919" y="1"/>
                    </a:moveTo>
                    <a:cubicBezTo>
                      <a:pt x="2919" y="1"/>
                      <a:pt x="1" y="11951"/>
                      <a:pt x="693" y="15785"/>
                    </a:cubicBezTo>
                    <a:cubicBezTo>
                      <a:pt x="842" y="16609"/>
                      <a:pt x="1799" y="16950"/>
                      <a:pt x="3248" y="16950"/>
                    </a:cubicBezTo>
                    <a:cubicBezTo>
                      <a:pt x="8541" y="16950"/>
                      <a:pt x="20406" y="12398"/>
                      <a:pt x="23464" y="10208"/>
                    </a:cubicBezTo>
                    <a:cubicBezTo>
                      <a:pt x="27010" y="9512"/>
                      <a:pt x="29098" y="7856"/>
                      <a:pt x="29190" y="5597"/>
                    </a:cubicBezTo>
                    <a:lnTo>
                      <a:pt x="29190" y="5597"/>
                    </a:lnTo>
                    <a:cubicBezTo>
                      <a:pt x="28296" y="5619"/>
                      <a:pt x="27538" y="5634"/>
                      <a:pt x="26902" y="5634"/>
                    </a:cubicBezTo>
                    <a:cubicBezTo>
                      <a:pt x="24995" y="5634"/>
                      <a:pt x="24179" y="5500"/>
                      <a:pt x="24048" y="5016"/>
                    </a:cubicBezTo>
                    <a:cubicBezTo>
                      <a:pt x="23873" y="4370"/>
                      <a:pt x="24483" y="3411"/>
                      <a:pt x="24048" y="3324"/>
                    </a:cubicBezTo>
                    <a:cubicBezTo>
                      <a:pt x="24041" y="3322"/>
                      <a:pt x="24033" y="3322"/>
                      <a:pt x="24025" y="3322"/>
                    </a:cubicBezTo>
                    <a:cubicBezTo>
                      <a:pt x="23563" y="3322"/>
                      <a:pt x="22116" y="5783"/>
                      <a:pt x="21259" y="6897"/>
                    </a:cubicBezTo>
                    <a:cubicBezTo>
                      <a:pt x="20387" y="8029"/>
                      <a:pt x="14810" y="9947"/>
                      <a:pt x="11760" y="10382"/>
                    </a:cubicBezTo>
                    <a:cubicBezTo>
                      <a:pt x="10956" y="10497"/>
                      <a:pt x="10241" y="10539"/>
                      <a:pt x="9625" y="10539"/>
                    </a:cubicBezTo>
                    <a:cubicBezTo>
                      <a:pt x="7903" y="10539"/>
                      <a:pt x="6948" y="10209"/>
                      <a:pt x="6948" y="10209"/>
                    </a:cubicBezTo>
                    <a:lnTo>
                      <a:pt x="8908" y="1854"/>
                    </a:lnTo>
                    <a:lnTo>
                      <a:pt x="2919"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3"/>
              <p:cNvSpPr/>
              <p:nvPr/>
            </p:nvSpPr>
            <p:spPr>
              <a:xfrm>
                <a:off x="2248131" y="3396642"/>
                <a:ext cx="112161" cy="102241"/>
              </a:xfrm>
              <a:custGeom>
                <a:avLst/>
                <a:gdLst/>
                <a:ahLst/>
                <a:cxnLst/>
                <a:rect l="l" t="t" r="r" b="b"/>
                <a:pathLst>
                  <a:path w="5054" h="4607" extrusionOk="0">
                    <a:moveTo>
                      <a:pt x="2766" y="1"/>
                    </a:moveTo>
                    <a:cubicBezTo>
                      <a:pt x="2599" y="1"/>
                      <a:pt x="2512" y="78"/>
                      <a:pt x="2474" y="136"/>
                    </a:cubicBezTo>
                    <a:cubicBezTo>
                      <a:pt x="2398" y="251"/>
                      <a:pt x="2514" y="600"/>
                      <a:pt x="2964" y="992"/>
                    </a:cubicBezTo>
                    <a:cubicBezTo>
                      <a:pt x="3413" y="1385"/>
                      <a:pt x="3748" y="2067"/>
                      <a:pt x="3748" y="2067"/>
                    </a:cubicBezTo>
                    <a:cubicBezTo>
                      <a:pt x="3748" y="2067"/>
                      <a:pt x="2774" y="1006"/>
                      <a:pt x="2194" y="847"/>
                    </a:cubicBezTo>
                    <a:cubicBezTo>
                      <a:pt x="2068" y="813"/>
                      <a:pt x="1950" y="797"/>
                      <a:pt x="1842" y="797"/>
                    </a:cubicBezTo>
                    <a:cubicBezTo>
                      <a:pt x="1455" y="797"/>
                      <a:pt x="1221" y="1000"/>
                      <a:pt x="1361" y="1239"/>
                    </a:cubicBezTo>
                    <a:cubicBezTo>
                      <a:pt x="1540" y="1544"/>
                      <a:pt x="2412" y="1863"/>
                      <a:pt x="2717" y="2226"/>
                    </a:cubicBezTo>
                    <a:cubicBezTo>
                      <a:pt x="3021" y="2590"/>
                      <a:pt x="3153" y="2908"/>
                      <a:pt x="3153" y="2908"/>
                    </a:cubicBezTo>
                    <a:cubicBezTo>
                      <a:pt x="3153" y="2908"/>
                      <a:pt x="1874" y="2168"/>
                      <a:pt x="1149" y="2038"/>
                    </a:cubicBezTo>
                    <a:cubicBezTo>
                      <a:pt x="1071" y="2024"/>
                      <a:pt x="1000" y="2017"/>
                      <a:pt x="935" y="2017"/>
                    </a:cubicBezTo>
                    <a:cubicBezTo>
                      <a:pt x="387" y="2017"/>
                      <a:pt x="275" y="2470"/>
                      <a:pt x="742" y="2677"/>
                    </a:cubicBezTo>
                    <a:cubicBezTo>
                      <a:pt x="1264" y="2908"/>
                      <a:pt x="2063" y="3345"/>
                      <a:pt x="2223" y="3562"/>
                    </a:cubicBezTo>
                    <a:cubicBezTo>
                      <a:pt x="1804" y="3553"/>
                      <a:pt x="1180" y="3469"/>
                      <a:pt x="734" y="3469"/>
                    </a:cubicBezTo>
                    <a:cubicBezTo>
                      <a:pt x="499" y="3469"/>
                      <a:pt x="313" y="3492"/>
                      <a:pt x="233" y="3562"/>
                    </a:cubicBezTo>
                    <a:cubicBezTo>
                      <a:pt x="1" y="3767"/>
                      <a:pt x="263" y="4260"/>
                      <a:pt x="2034" y="4565"/>
                    </a:cubicBezTo>
                    <a:cubicBezTo>
                      <a:pt x="2203" y="4594"/>
                      <a:pt x="2366" y="4607"/>
                      <a:pt x="2525" y="4607"/>
                    </a:cubicBezTo>
                    <a:cubicBezTo>
                      <a:pt x="4032" y="4607"/>
                      <a:pt x="5053" y="3419"/>
                      <a:pt x="5053" y="3419"/>
                    </a:cubicBezTo>
                    <a:cubicBezTo>
                      <a:pt x="5053" y="3419"/>
                      <a:pt x="4853" y="1283"/>
                      <a:pt x="3564" y="351"/>
                    </a:cubicBezTo>
                    <a:cubicBezTo>
                      <a:pt x="3193" y="82"/>
                      <a:pt x="2938" y="1"/>
                      <a:pt x="2766"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3"/>
              <p:cNvSpPr/>
              <p:nvPr/>
            </p:nvSpPr>
            <p:spPr>
              <a:xfrm>
                <a:off x="3320477" y="3674819"/>
                <a:ext cx="122103" cy="116045"/>
              </a:xfrm>
              <a:custGeom>
                <a:avLst/>
                <a:gdLst/>
                <a:ahLst/>
                <a:cxnLst/>
                <a:rect l="l" t="t" r="r" b="b"/>
                <a:pathLst>
                  <a:path w="5502" h="5229" extrusionOk="0">
                    <a:moveTo>
                      <a:pt x="3652" y="1"/>
                    </a:moveTo>
                    <a:lnTo>
                      <a:pt x="0" y="1892"/>
                    </a:lnTo>
                    <a:lnTo>
                      <a:pt x="1892" y="5229"/>
                    </a:lnTo>
                    <a:lnTo>
                      <a:pt x="5501" y="3258"/>
                    </a:lnTo>
                    <a:lnTo>
                      <a:pt x="3652"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3"/>
              <p:cNvSpPr/>
              <p:nvPr/>
            </p:nvSpPr>
            <p:spPr>
              <a:xfrm>
                <a:off x="3146580" y="3724374"/>
                <a:ext cx="377827" cy="224055"/>
              </a:xfrm>
              <a:custGeom>
                <a:avLst/>
                <a:gdLst/>
                <a:ahLst/>
                <a:cxnLst/>
                <a:rect l="l" t="t" r="r" b="b"/>
                <a:pathLst>
                  <a:path w="17025" h="10096" extrusionOk="0">
                    <a:moveTo>
                      <a:pt x="13277" y="1"/>
                    </a:moveTo>
                    <a:cubicBezTo>
                      <a:pt x="12780" y="1039"/>
                      <a:pt x="9274" y="2827"/>
                      <a:pt x="9274" y="2827"/>
                    </a:cubicBezTo>
                    <a:cubicBezTo>
                      <a:pt x="9274" y="2827"/>
                      <a:pt x="9191" y="4847"/>
                      <a:pt x="7477" y="5824"/>
                    </a:cubicBezTo>
                    <a:cubicBezTo>
                      <a:pt x="5762" y="6802"/>
                      <a:pt x="1998" y="5688"/>
                      <a:pt x="1061" y="7380"/>
                    </a:cubicBezTo>
                    <a:cubicBezTo>
                      <a:pt x="1" y="9297"/>
                      <a:pt x="4042" y="10095"/>
                      <a:pt x="6968" y="10095"/>
                    </a:cubicBezTo>
                    <a:cubicBezTo>
                      <a:pt x="7882" y="10095"/>
                      <a:pt x="8688" y="10017"/>
                      <a:pt x="9195" y="9871"/>
                    </a:cubicBezTo>
                    <a:cubicBezTo>
                      <a:pt x="11323" y="9256"/>
                      <a:pt x="16222" y="6845"/>
                      <a:pt x="16624" y="5934"/>
                    </a:cubicBezTo>
                    <a:cubicBezTo>
                      <a:pt x="17024" y="5023"/>
                      <a:pt x="16137" y="3927"/>
                      <a:pt x="15333" y="3123"/>
                    </a:cubicBezTo>
                    <a:cubicBezTo>
                      <a:pt x="14530" y="2320"/>
                      <a:pt x="13277" y="1"/>
                      <a:pt x="13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3"/>
              <p:cNvSpPr/>
              <p:nvPr/>
            </p:nvSpPr>
            <p:spPr>
              <a:xfrm>
                <a:off x="3149154" y="3820843"/>
                <a:ext cx="371236" cy="127540"/>
              </a:xfrm>
              <a:custGeom>
                <a:avLst/>
                <a:gdLst/>
                <a:ahLst/>
                <a:cxnLst/>
                <a:rect l="l" t="t" r="r" b="b"/>
                <a:pathLst>
                  <a:path w="16728" h="5747" extrusionOk="0">
                    <a:moveTo>
                      <a:pt x="16229" y="0"/>
                    </a:moveTo>
                    <a:cubicBezTo>
                      <a:pt x="16214" y="65"/>
                      <a:pt x="16192" y="131"/>
                      <a:pt x="16165" y="193"/>
                    </a:cubicBezTo>
                    <a:cubicBezTo>
                      <a:pt x="15764" y="1106"/>
                      <a:pt x="10865" y="3516"/>
                      <a:pt x="8737" y="4130"/>
                    </a:cubicBezTo>
                    <a:cubicBezTo>
                      <a:pt x="8231" y="4276"/>
                      <a:pt x="7428" y="4354"/>
                      <a:pt x="6515" y="4354"/>
                    </a:cubicBezTo>
                    <a:cubicBezTo>
                      <a:pt x="4499" y="4354"/>
                      <a:pt x="1952" y="3974"/>
                      <a:pt x="910" y="3110"/>
                    </a:cubicBezTo>
                    <a:lnTo>
                      <a:pt x="910" y="3110"/>
                    </a:lnTo>
                    <a:cubicBezTo>
                      <a:pt x="0" y="4970"/>
                      <a:pt x="3971" y="5747"/>
                      <a:pt x="6855" y="5747"/>
                    </a:cubicBezTo>
                    <a:cubicBezTo>
                      <a:pt x="7768" y="5747"/>
                      <a:pt x="8573" y="5669"/>
                      <a:pt x="9079" y="5523"/>
                    </a:cubicBezTo>
                    <a:cubicBezTo>
                      <a:pt x="11207" y="4909"/>
                      <a:pt x="16106" y="2499"/>
                      <a:pt x="16508" y="1586"/>
                    </a:cubicBezTo>
                    <a:cubicBezTo>
                      <a:pt x="16728" y="1087"/>
                      <a:pt x="16559" y="532"/>
                      <a:pt x="162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3"/>
              <p:cNvSpPr/>
              <p:nvPr/>
            </p:nvSpPr>
            <p:spPr>
              <a:xfrm>
                <a:off x="2893412" y="2854312"/>
                <a:ext cx="644182" cy="892538"/>
              </a:xfrm>
              <a:custGeom>
                <a:avLst/>
                <a:gdLst/>
                <a:ahLst/>
                <a:cxnLst/>
                <a:rect l="l" t="t" r="r" b="b"/>
                <a:pathLst>
                  <a:path w="29027" h="40218" extrusionOk="0">
                    <a:moveTo>
                      <a:pt x="6430" y="0"/>
                    </a:moveTo>
                    <a:cubicBezTo>
                      <a:pt x="5762" y="0"/>
                      <a:pt x="5130" y="100"/>
                      <a:pt x="4544" y="314"/>
                    </a:cubicBezTo>
                    <a:cubicBezTo>
                      <a:pt x="3342" y="754"/>
                      <a:pt x="1" y="10133"/>
                      <a:pt x="1448" y="13924"/>
                    </a:cubicBezTo>
                    <a:cubicBezTo>
                      <a:pt x="5244" y="23870"/>
                      <a:pt x="19395" y="40218"/>
                      <a:pt x="19395" y="40218"/>
                    </a:cubicBezTo>
                    <a:lnTo>
                      <a:pt x="23812" y="37965"/>
                    </a:lnTo>
                    <a:cubicBezTo>
                      <a:pt x="23812" y="37965"/>
                      <a:pt x="15222" y="14728"/>
                      <a:pt x="9950" y="12456"/>
                    </a:cubicBezTo>
                    <a:lnTo>
                      <a:pt x="9950" y="12456"/>
                    </a:lnTo>
                    <a:cubicBezTo>
                      <a:pt x="11953" y="12790"/>
                      <a:pt x="20864" y="16542"/>
                      <a:pt x="26108" y="16542"/>
                    </a:cubicBezTo>
                    <a:cubicBezTo>
                      <a:pt x="27321" y="16542"/>
                      <a:pt x="28337" y="16341"/>
                      <a:pt x="29026" y="15852"/>
                    </a:cubicBezTo>
                    <a:cubicBezTo>
                      <a:pt x="29026" y="15852"/>
                      <a:pt x="14860" y="0"/>
                      <a:pt x="6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3"/>
              <p:cNvSpPr/>
              <p:nvPr/>
            </p:nvSpPr>
            <p:spPr>
              <a:xfrm>
                <a:off x="3025189" y="3756553"/>
                <a:ext cx="106790" cy="91455"/>
              </a:xfrm>
              <a:custGeom>
                <a:avLst/>
                <a:gdLst/>
                <a:ahLst/>
                <a:cxnLst/>
                <a:rect l="l" t="t" r="r" b="b"/>
                <a:pathLst>
                  <a:path w="4812" h="4121" extrusionOk="0">
                    <a:moveTo>
                      <a:pt x="4387" y="0"/>
                    </a:moveTo>
                    <a:lnTo>
                      <a:pt x="1" y="1542"/>
                    </a:lnTo>
                    <a:lnTo>
                      <a:pt x="719" y="4120"/>
                    </a:lnTo>
                    <a:lnTo>
                      <a:pt x="4812" y="3721"/>
                    </a:lnTo>
                    <a:lnTo>
                      <a:pt x="4387"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3"/>
              <p:cNvSpPr/>
              <p:nvPr/>
            </p:nvSpPr>
            <p:spPr>
              <a:xfrm>
                <a:off x="2790396" y="2890663"/>
                <a:ext cx="1234125" cy="910580"/>
              </a:xfrm>
              <a:custGeom>
                <a:avLst/>
                <a:gdLst/>
                <a:ahLst/>
                <a:cxnLst/>
                <a:rect l="l" t="t" r="r" b="b"/>
                <a:pathLst>
                  <a:path w="55610" h="41031" extrusionOk="0">
                    <a:moveTo>
                      <a:pt x="6173" y="0"/>
                    </a:moveTo>
                    <a:cubicBezTo>
                      <a:pt x="5860" y="0"/>
                      <a:pt x="5561" y="42"/>
                      <a:pt x="5279" y="130"/>
                    </a:cubicBezTo>
                    <a:cubicBezTo>
                      <a:pt x="1386" y="1349"/>
                      <a:pt x="0" y="6185"/>
                      <a:pt x="344" y="10228"/>
                    </a:cubicBezTo>
                    <a:cubicBezTo>
                      <a:pt x="1244" y="20835"/>
                      <a:pt x="10335" y="41030"/>
                      <a:pt x="10335" y="41030"/>
                    </a:cubicBezTo>
                    <a:lnTo>
                      <a:pt x="15243" y="39434"/>
                    </a:lnTo>
                    <a:cubicBezTo>
                      <a:pt x="15243" y="39434"/>
                      <a:pt x="13408" y="16325"/>
                      <a:pt x="8968" y="12685"/>
                    </a:cubicBezTo>
                    <a:lnTo>
                      <a:pt x="8968" y="12685"/>
                    </a:lnTo>
                    <a:cubicBezTo>
                      <a:pt x="13882" y="15026"/>
                      <a:pt x="25772" y="31014"/>
                      <a:pt x="39551" y="31014"/>
                    </a:cubicBezTo>
                    <a:cubicBezTo>
                      <a:pt x="40883" y="31014"/>
                      <a:pt x="42232" y="30865"/>
                      <a:pt x="43595" y="30539"/>
                    </a:cubicBezTo>
                    <a:cubicBezTo>
                      <a:pt x="55610" y="27668"/>
                      <a:pt x="49976" y="13162"/>
                      <a:pt x="49976" y="13162"/>
                    </a:cubicBezTo>
                    <a:cubicBezTo>
                      <a:pt x="49976" y="13162"/>
                      <a:pt x="41802" y="10255"/>
                      <a:pt x="36401" y="10255"/>
                    </a:cubicBezTo>
                    <a:cubicBezTo>
                      <a:pt x="34616" y="10255"/>
                      <a:pt x="33133" y="10573"/>
                      <a:pt x="32349" y="11419"/>
                    </a:cubicBezTo>
                    <a:cubicBezTo>
                      <a:pt x="31512" y="12324"/>
                      <a:pt x="30762" y="12688"/>
                      <a:pt x="29999" y="12688"/>
                    </a:cubicBezTo>
                    <a:cubicBezTo>
                      <a:pt x="27889" y="12688"/>
                      <a:pt x="25676" y="9904"/>
                      <a:pt x="21232" y="8060"/>
                    </a:cubicBezTo>
                    <a:cubicBezTo>
                      <a:pt x="15654" y="5747"/>
                      <a:pt x="9870" y="0"/>
                      <a:pt x="61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3"/>
              <p:cNvSpPr/>
              <p:nvPr/>
            </p:nvSpPr>
            <p:spPr>
              <a:xfrm>
                <a:off x="2765874" y="3817692"/>
                <a:ext cx="406611" cy="166710"/>
              </a:xfrm>
              <a:custGeom>
                <a:avLst/>
                <a:gdLst/>
                <a:ahLst/>
                <a:cxnLst/>
                <a:rect l="l" t="t" r="r" b="b"/>
                <a:pathLst>
                  <a:path w="18322" h="7512" extrusionOk="0">
                    <a:moveTo>
                      <a:pt x="16843" y="1"/>
                    </a:moveTo>
                    <a:cubicBezTo>
                      <a:pt x="15979" y="761"/>
                      <a:pt x="12053" y="1031"/>
                      <a:pt x="12053" y="1031"/>
                    </a:cubicBezTo>
                    <a:cubicBezTo>
                      <a:pt x="12053" y="1031"/>
                      <a:pt x="10203" y="2792"/>
                      <a:pt x="8242" y="3020"/>
                    </a:cubicBezTo>
                    <a:cubicBezTo>
                      <a:pt x="6281" y="3248"/>
                      <a:pt x="3264" y="3266"/>
                      <a:pt x="1633" y="4309"/>
                    </a:cubicBezTo>
                    <a:cubicBezTo>
                      <a:pt x="1" y="5351"/>
                      <a:pt x="1719" y="7130"/>
                      <a:pt x="3915" y="7399"/>
                    </a:cubicBezTo>
                    <a:cubicBezTo>
                      <a:pt x="4527" y="7474"/>
                      <a:pt x="5804" y="7512"/>
                      <a:pt x="7342" y="7512"/>
                    </a:cubicBezTo>
                    <a:cubicBezTo>
                      <a:pt x="11327" y="7512"/>
                      <a:pt x="17071" y="7262"/>
                      <a:pt x="17595" y="6770"/>
                    </a:cubicBezTo>
                    <a:cubicBezTo>
                      <a:pt x="18322" y="6089"/>
                      <a:pt x="17934" y="4733"/>
                      <a:pt x="17510" y="3679"/>
                    </a:cubicBezTo>
                    <a:cubicBezTo>
                      <a:pt x="17087" y="2624"/>
                      <a:pt x="16843" y="1"/>
                      <a:pt x="168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3"/>
              <p:cNvSpPr/>
              <p:nvPr/>
            </p:nvSpPr>
            <p:spPr>
              <a:xfrm>
                <a:off x="2771910" y="3918977"/>
                <a:ext cx="394472" cy="65446"/>
              </a:xfrm>
              <a:custGeom>
                <a:avLst/>
                <a:gdLst/>
                <a:ahLst/>
                <a:cxnLst/>
                <a:rect l="l" t="t" r="r" b="b"/>
                <a:pathLst>
                  <a:path w="17775" h="2949" extrusionOk="0">
                    <a:moveTo>
                      <a:pt x="1042" y="1"/>
                    </a:moveTo>
                    <a:lnTo>
                      <a:pt x="1042" y="1"/>
                    </a:lnTo>
                    <a:cubicBezTo>
                      <a:pt x="1" y="1055"/>
                      <a:pt x="1618" y="2587"/>
                      <a:pt x="3643" y="2837"/>
                    </a:cubicBezTo>
                    <a:cubicBezTo>
                      <a:pt x="4255" y="2911"/>
                      <a:pt x="5531" y="2949"/>
                      <a:pt x="7069" y="2949"/>
                    </a:cubicBezTo>
                    <a:cubicBezTo>
                      <a:pt x="11054" y="2949"/>
                      <a:pt x="16799" y="2699"/>
                      <a:pt x="17323" y="2206"/>
                    </a:cubicBezTo>
                    <a:cubicBezTo>
                      <a:pt x="17697" y="1857"/>
                      <a:pt x="17774" y="1329"/>
                      <a:pt x="17706" y="756"/>
                    </a:cubicBezTo>
                    <a:lnTo>
                      <a:pt x="17706" y="756"/>
                    </a:lnTo>
                    <a:cubicBezTo>
                      <a:pt x="17656" y="836"/>
                      <a:pt x="17595" y="910"/>
                      <a:pt x="17526" y="977"/>
                    </a:cubicBezTo>
                    <a:cubicBezTo>
                      <a:pt x="17002" y="1468"/>
                      <a:pt x="11260" y="1718"/>
                      <a:pt x="7276" y="1718"/>
                    </a:cubicBezTo>
                    <a:cubicBezTo>
                      <a:pt x="5736" y="1718"/>
                      <a:pt x="4459" y="1681"/>
                      <a:pt x="3846" y="1606"/>
                    </a:cubicBezTo>
                    <a:cubicBezTo>
                      <a:pt x="2543" y="1445"/>
                      <a:pt x="1408" y="754"/>
                      <a:pt x="10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3"/>
              <p:cNvSpPr/>
              <p:nvPr/>
            </p:nvSpPr>
            <p:spPr>
              <a:xfrm>
                <a:off x="2991745" y="2240923"/>
                <a:ext cx="250176" cy="370437"/>
              </a:xfrm>
              <a:custGeom>
                <a:avLst/>
                <a:gdLst/>
                <a:ahLst/>
                <a:cxnLst/>
                <a:rect l="l" t="t" r="r" b="b"/>
                <a:pathLst>
                  <a:path w="11273" h="16692" extrusionOk="0">
                    <a:moveTo>
                      <a:pt x="1290" y="0"/>
                    </a:moveTo>
                    <a:cubicBezTo>
                      <a:pt x="1071" y="0"/>
                      <a:pt x="888" y="38"/>
                      <a:pt x="748" y="112"/>
                    </a:cubicBezTo>
                    <a:cubicBezTo>
                      <a:pt x="1" y="511"/>
                      <a:pt x="1316" y="13582"/>
                      <a:pt x="3325" y="14971"/>
                    </a:cubicBezTo>
                    <a:cubicBezTo>
                      <a:pt x="3325" y="14971"/>
                      <a:pt x="3612" y="14900"/>
                      <a:pt x="4044" y="14900"/>
                    </a:cubicBezTo>
                    <a:cubicBezTo>
                      <a:pt x="4872" y="14900"/>
                      <a:pt x="6231" y="15162"/>
                      <a:pt x="7113" y="16691"/>
                    </a:cubicBezTo>
                    <a:cubicBezTo>
                      <a:pt x="9079" y="15389"/>
                      <a:pt x="11272" y="10560"/>
                      <a:pt x="11272" y="10560"/>
                    </a:cubicBezTo>
                    <a:cubicBezTo>
                      <a:pt x="11272" y="10560"/>
                      <a:pt x="7357" y="5892"/>
                      <a:pt x="5506" y="2366"/>
                    </a:cubicBezTo>
                    <a:cubicBezTo>
                      <a:pt x="3892" y="730"/>
                      <a:pt x="2249" y="0"/>
                      <a:pt x="1290"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3"/>
              <p:cNvSpPr/>
              <p:nvPr/>
            </p:nvSpPr>
            <p:spPr>
              <a:xfrm>
                <a:off x="2771910" y="2177143"/>
                <a:ext cx="326829" cy="475852"/>
              </a:xfrm>
              <a:custGeom>
                <a:avLst/>
                <a:gdLst/>
                <a:ahLst/>
                <a:cxnLst/>
                <a:rect l="l" t="t" r="r" b="b"/>
                <a:pathLst>
                  <a:path w="14727" h="21442" extrusionOk="0">
                    <a:moveTo>
                      <a:pt x="7825" y="0"/>
                    </a:moveTo>
                    <a:cubicBezTo>
                      <a:pt x="7613" y="0"/>
                      <a:pt x="7378" y="20"/>
                      <a:pt x="7115" y="62"/>
                    </a:cubicBezTo>
                    <a:cubicBezTo>
                      <a:pt x="3254" y="682"/>
                      <a:pt x="1" y="4770"/>
                      <a:pt x="594" y="8241"/>
                    </a:cubicBezTo>
                    <a:cubicBezTo>
                      <a:pt x="594" y="8241"/>
                      <a:pt x="1514" y="13314"/>
                      <a:pt x="2383" y="13394"/>
                    </a:cubicBezTo>
                    <a:cubicBezTo>
                      <a:pt x="3251" y="13476"/>
                      <a:pt x="2960" y="14693"/>
                      <a:pt x="2918" y="15551"/>
                    </a:cubicBezTo>
                    <a:cubicBezTo>
                      <a:pt x="2878" y="16408"/>
                      <a:pt x="2809" y="17331"/>
                      <a:pt x="3248" y="17617"/>
                    </a:cubicBezTo>
                    <a:cubicBezTo>
                      <a:pt x="3348" y="17683"/>
                      <a:pt x="3492" y="17708"/>
                      <a:pt x="3654" y="17708"/>
                    </a:cubicBezTo>
                    <a:cubicBezTo>
                      <a:pt x="4199" y="17708"/>
                      <a:pt x="4952" y="17420"/>
                      <a:pt x="4952" y="17420"/>
                    </a:cubicBezTo>
                    <a:cubicBezTo>
                      <a:pt x="4952" y="17420"/>
                      <a:pt x="5407" y="18057"/>
                      <a:pt x="5380" y="18290"/>
                    </a:cubicBezTo>
                    <a:cubicBezTo>
                      <a:pt x="5434" y="18429"/>
                      <a:pt x="5603" y="18467"/>
                      <a:pt x="5773" y="18467"/>
                    </a:cubicBezTo>
                    <a:cubicBezTo>
                      <a:pt x="5980" y="18467"/>
                      <a:pt x="6187" y="18411"/>
                      <a:pt x="6187" y="18411"/>
                    </a:cubicBezTo>
                    <a:cubicBezTo>
                      <a:pt x="6187" y="18411"/>
                      <a:pt x="7329" y="17171"/>
                      <a:pt x="7526" y="16599"/>
                    </a:cubicBezTo>
                    <a:lnTo>
                      <a:pt x="7526" y="16599"/>
                    </a:lnTo>
                    <a:cubicBezTo>
                      <a:pt x="8403" y="18071"/>
                      <a:pt x="6852" y="19041"/>
                      <a:pt x="6723" y="19144"/>
                    </a:cubicBezTo>
                    <a:cubicBezTo>
                      <a:pt x="6615" y="19230"/>
                      <a:pt x="6781" y="19441"/>
                      <a:pt x="7057" y="19441"/>
                    </a:cubicBezTo>
                    <a:cubicBezTo>
                      <a:pt x="7114" y="19441"/>
                      <a:pt x="7176" y="19432"/>
                      <a:pt x="7241" y="19411"/>
                    </a:cubicBezTo>
                    <a:cubicBezTo>
                      <a:pt x="7282" y="19397"/>
                      <a:pt x="7325" y="19391"/>
                      <a:pt x="7369" y="19391"/>
                    </a:cubicBezTo>
                    <a:cubicBezTo>
                      <a:pt x="7730" y="19391"/>
                      <a:pt x="8162" y="19838"/>
                      <a:pt x="8220" y="20680"/>
                    </a:cubicBezTo>
                    <a:cubicBezTo>
                      <a:pt x="8252" y="21140"/>
                      <a:pt x="8680" y="21441"/>
                      <a:pt x="9250" y="21441"/>
                    </a:cubicBezTo>
                    <a:cubicBezTo>
                      <a:pt x="9851" y="21441"/>
                      <a:pt x="10609" y="21107"/>
                      <a:pt x="11228" y="20272"/>
                    </a:cubicBezTo>
                    <a:cubicBezTo>
                      <a:pt x="12435" y="18642"/>
                      <a:pt x="14548" y="16677"/>
                      <a:pt x="14637" y="15326"/>
                    </a:cubicBezTo>
                    <a:cubicBezTo>
                      <a:pt x="14726" y="13975"/>
                      <a:pt x="12739" y="11218"/>
                      <a:pt x="12739" y="11218"/>
                    </a:cubicBezTo>
                    <a:cubicBezTo>
                      <a:pt x="12739" y="11218"/>
                      <a:pt x="11605" y="9152"/>
                      <a:pt x="10293" y="6369"/>
                    </a:cubicBezTo>
                    <a:cubicBezTo>
                      <a:pt x="9069" y="3774"/>
                      <a:pt x="10719" y="0"/>
                      <a:pt x="7825"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3"/>
              <p:cNvSpPr/>
              <p:nvPr/>
            </p:nvSpPr>
            <p:spPr>
              <a:xfrm>
                <a:off x="2687957" y="2142590"/>
                <a:ext cx="499908" cy="530112"/>
              </a:xfrm>
              <a:custGeom>
                <a:avLst/>
                <a:gdLst/>
                <a:ahLst/>
                <a:cxnLst/>
                <a:rect l="l" t="t" r="r" b="b"/>
                <a:pathLst>
                  <a:path w="22526" h="23887" extrusionOk="0">
                    <a:moveTo>
                      <a:pt x="9708" y="0"/>
                    </a:moveTo>
                    <a:cubicBezTo>
                      <a:pt x="8178" y="0"/>
                      <a:pt x="6792" y="689"/>
                      <a:pt x="5628" y="1856"/>
                    </a:cubicBezTo>
                    <a:cubicBezTo>
                      <a:pt x="3659" y="3828"/>
                      <a:pt x="0" y="7195"/>
                      <a:pt x="2856" y="12550"/>
                    </a:cubicBezTo>
                    <a:cubicBezTo>
                      <a:pt x="3935" y="11943"/>
                      <a:pt x="4651" y="11127"/>
                      <a:pt x="4651" y="11127"/>
                    </a:cubicBezTo>
                    <a:cubicBezTo>
                      <a:pt x="4651" y="11127"/>
                      <a:pt x="6652" y="9912"/>
                      <a:pt x="7425" y="8066"/>
                    </a:cubicBezTo>
                    <a:cubicBezTo>
                      <a:pt x="7601" y="7644"/>
                      <a:pt x="7760" y="7475"/>
                      <a:pt x="7901" y="7475"/>
                    </a:cubicBezTo>
                    <a:cubicBezTo>
                      <a:pt x="8378" y="7475"/>
                      <a:pt x="8645" y="9416"/>
                      <a:pt x="8659" y="10134"/>
                    </a:cubicBezTo>
                    <a:cubicBezTo>
                      <a:pt x="8677" y="11063"/>
                      <a:pt x="10163" y="11238"/>
                      <a:pt x="11042" y="11363"/>
                    </a:cubicBezTo>
                    <a:cubicBezTo>
                      <a:pt x="11921" y="11487"/>
                      <a:pt x="13005" y="13804"/>
                      <a:pt x="12814" y="14742"/>
                    </a:cubicBezTo>
                    <a:cubicBezTo>
                      <a:pt x="12623" y="15680"/>
                      <a:pt x="11942" y="16528"/>
                      <a:pt x="12909" y="17517"/>
                    </a:cubicBezTo>
                    <a:cubicBezTo>
                      <a:pt x="13876" y="18506"/>
                      <a:pt x="14212" y="20205"/>
                      <a:pt x="13482" y="21022"/>
                    </a:cubicBezTo>
                    <a:cubicBezTo>
                      <a:pt x="12930" y="21640"/>
                      <a:pt x="12602" y="21912"/>
                      <a:pt x="12269" y="21912"/>
                    </a:cubicBezTo>
                    <a:cubicBezTo>
                      <a:pt x="12162" y="21912"/>
                      <a:pt x="12054" y="21884"/>
                      <a:pt x="11938" y="21830"/>
                    </a:cubicBezTo>
                    <a:lnTo>
                      <a:pt x="11938" y="21830"/>
                    </a:lnTo>
                    <a:cubicBezTo>
                      <a:pt x="11912" y="22896"/>
                      <a:pt x="12708" y="23886"/>
                      <a:pt x="12708" y="23886"/>
                    </a:cubicBezTo>
                    <a:cubicBezTo>
                      <a:pt x="12708" y="23886"/>
                      <a:pt x="14072" y="23738"/>
                      <a:pt x="15728" y="22382"/>
                    </a:cubicBezTo>
                    <a:cubicBezTo>
                      <a:pt x="17385" y="21028"/>
                      <a:pt x="18544" y="18157"/>
                      <a:pt x="18282" y="17457"/>
                    </a:cubicBezTo>
                    <a:cubicBezTo>
                      <a:pt x="18021" y="16757"/>
                      <a:pt x="16298" y="16718"/>
                      <a:pt x="15359" y="15382"/>
                    </a:cubicBezTo>
                    <a:cubicBezTo>
                      <a:pt x="14423" y="14047"/>
                      <a:pt x="12375" y="9794"/>
                      <a:pt x="13824" y="8765"/>
                    </a:cubicBezTo>
                    <a:cubicBezTo>
                      <a:pt x="14366" y="8379"/>
                      <a:pt x="14761" y="8242"/>
                      <a:pt x="15085" y="8242"/>
                    </a:cubicBezTo>
                    <a:cubicBezTo>
                      <a:pt x="15628" y="8242"/>
                      <a:pt x="15975" y="8625"/>
                      <a:pt x="16486" y="8870"/>
                    </a:cubicBezTo>
                    <a:cubicBezTo>
                      <a:pt x="17304" y="9261"/>
                      <a:pt x="18269" y="11267"/>
                      <a:pt x="19595" y="11829"/>
                    </a:cubicBezTo>
                    <a:cubicBezTo>
                      <a:pt x="20071" y="12030"/>
                      <a:pt x="20582" y="12095"/>
                      <a:pt x="21042" y="12095"/>
                    </a:cubicBezTo>
                    <a:cubicBezTo>
                      <a:pt x="21866" y="12095"/>
                      <a:pt x="22526" y="11888"/>
                      <a:pt x="22526" y="11888"/>
                    </a:cubicBezTo>
                    <a:cubicBezTo>
                      <a:pt x="22526" y="11888"/>
                      <a:pt x="19884" y="6840"/>
                      <a:pt x="19268" y="5041"/>
                    </a:cubicBezTo>
                    <a:cubicBezTo>
                      <a:pt x="18693" y="3365"/>
                      <a:pt x="17033" y="1021"/>
                      <a:pt x="13795" y="1021"/>
                    </a:cubicBezTo>
                    <a:cubicBezTo>
                      <a:pt x="13559" y="1021"/>
                      <a:pt x="13315" y="1033"/>
                      <a:pt x="13063" y="1059"/>
                    </a:cubicBezTo>
                    <a:cubicBezTo>
                      <a:pt x="11893" y="330"/>
                      <a:pt x="10766" y="0"/>
                      <a:pt x="97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3"/>
              <p:cNvSpPr/>
              <p:nvPr/>
            </p:nvSpPr>
            <p:spPr>
              <a:xfrm>
                <a:off x="2769136" y="2142568"/>
                <a:ext cx="418728" cy="515110"/>
              </a:xfrm>
              <a:custGeom>
                <a:avLst/>
                <a:gdLst/>
                <a:ahLst/>
                <a:cxnLst/>
                <a:rect l="l" t="t" r="r" b="b"/>
                <a:pathLst>
                  <a:path w="18868" h="23211" extrusionOk="0">
                    <a:moveTo>
                      <a:pt x="6049" y="1"/>
                    </a:moveTo>
                    <a:cubicBezTo>
                      <a:pt x="4520" y="1"/>
                      <a:pt x="3134" y="689"/>
                      <a:pt x="1970" y="1855"/>
                    </a:cubicBezTo>
                    <a:cubicBezTo>
                      <a:pt x="1" y="3829"/>
                      <a:pt x="993" y="11128"/>
                      <a:pt x="993" y="11128"/>
                    </a:cubicBezTo>
                    <a:cubicBezTo>
                      <a:pt x="993" y="11128"/>
                      <a:pt x="2994" y="9913"/>
                      <a:pt x="3767" y="8067"/>
                    </a:cubicBezTo>
                    <a:cubicBezTo>
                      <a:pt x="4053" y="7383"/>
                      <a:pt x="4446" y="7130"/>
                      <a:pt x="4827" y="7130"/>
                    </a:cubicBezTo>
                    <a:cubicBezTo>
                      <a:pt x="5476" y="7130"/>
                      <a:pt x="6093" y="7860"/>
                      <a:pt x="6104" y="8445"/>
                    </a:cubicBezTo>
                    <a:cubicBezTo>
                      <a:pt x="6123" y="9374"/>
                      <a:pt x="7342" y="10575"/>
                      <a:pt x="8221" y="10699"/>
                    </a:cubicBezTo>
                    <a:cubicBezTo>
                      <a:pt x="9099" y="10824"/>
                      <a:pt x="9788" y="14211"/>
                      <a:pt x="9596" y="15148"/>
                    </a:cubicBezTo>
                    <a:cubicBezTo>
                      <a:pt x="9406" y="16086"/>
                      <a:pt x="8284" y="16529"/>
                      <a:pt x="9251" y="17518"/>
                    </a:cubicBezTo>
                    <a:cubicBezTo>
                      <a:pt x="10219" y="18507"/>
                      <a:pt x="10555" y="20206"/>
                      <a:pt x="9825" y="21023"/>
                    </a:cubicBezTo>
                    <a:cubicBezTo>
                      <a:pt x="9744" y="21112"/>
                      <a:pt x="9672" y="21192"/>
                      <a:pt x="9600" y="21267"/>
                    </a:cubicBezTo>
                    <a:cubicBezTo>
                      <a:pt x="9898" y="21986"/>
                      <a:pt x="10326" y="22646"/>
                      <a:pt x="10863" y="23210"/>
                    </a:cubicBezTo>
                    <a:cubicBezTo>
                      <a:pt x="11289" y="22970"/>
                      <a:pt x="11693" y="22694"/>
                      <a:pt x="12070" y="22383"/>
                    </a:cubicBezTo>
                    <a:cubicBezTo>
                      <a:pt x="13726" y="21029"/>
                      <a:pt x="14886" y="18157"/>
                      <a:pt x="14624" y="17457"/>
                    </a:cubicBezTo>
                    <a:cubicBezTo>
                      <a:pt x="14363" y="16757"/>
                      <a:pt x="12640" y="16719"/>
                      <a:pt x="11701" y="15383"/>
                    </a:cubicBezTo>
                    <a:cubicBezTo>
                      <a:pt x="10765" y="14048"/>
                      <a:pt x="8717" y="9794"/>
                      <a:pt x="10166" y="8764"/>
                    </a:cubicBezTo>
                    <a:cubicBezTo>
                      <a:pt x="10707" y="8379"/>
                      <a:pt x="11102" y="8242"/>
                      <a:pt x="11427" y="8242"/>
                    </a:cubicBezTo>
                    <a:cubicBezTo>
                      <a:pt x="11970" y="8242"/>
                      <a:pt x="12317" y="8626"/>
                      <a:pt x="12828" y="8870"/>
                    </a:cubicBezTo>
                    <a:cubicBezTo>
                      <a:pt x="13646" y="9261"/>
                      <a:pt x="14611" y="11267"/>
                      <a:pt x="15937" y="11830"/>
                    </a:cubicBezTo>
                    <a:cubicBezTo>
                      <a:pt x="16413" y="12031"/>
                      <a:pt x="16924" y="12096"/>
                      <a:pt x="17384" y="12096"/>
                    </a:cubicBezTo>
                    <a:cubicBezTo>
                      <a:pt x="18208" y="12096"/>
                      <a:pt x="18868" y="11889"/>
                      <a:pt x="18868" y="11889"/>
                    </a:cubicBezTo>
                    <a:cubicBezTo>
                      <a:pt x="18868" y="11889"/>
                      <a:pt x="16226" y="6839"/>
                      <a:pt x="15610" y="5042"/>
                    </a:cubicBezTo>
                    <a:cubicBezTo>
                      <a:pt x="15036" y="3366"/>
                      <a:pt x="13374" y="1021"/>
                      <a:pt x="10135" y="1021"/>
                    </a:cubicBezTo>
                    <a:cubicBezTo>
                      <a:pt x="9900" y="1021"/>
                      <a:pt x="9657" y="1033"/>
                      <a:pt x="9405" y="1059"/>
                    </a:cubicBezTo>
                    <a:cubicBezTo>
                      <a:pt x="8235" y="330"/>
                      <a:pt x="7108" y="1"/>
                      <a:pt x="60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3"/>
              <p:cNvSpPr/>
              <p:nvPr/>
            </p:nvSpPr>
            <p:spPr>
              <a:xfrm>
                <a:off x="2975434" y="2315688"/>
                <a:ext cx="95827" cy="113714"/>
              </a:xfrm>
              <a:custGeom>
                <a:avLst/>
                <a:gdLst/>
                <a:ahLst/>
                <a:cxnLst/>
                <a:rect l="l" t="t" r="r" b="b"/>
                <a:pathLst>
                  <a:path w="4318" h="5124" extrusionOk="0">
                    <a:moveTo>
                      <a:pt x="1336" y="1"/>
                    </a:moveTo>
                    <a:cubicBezTo>
                      <a:pt x="0" y="1"/>
                      <a:pt x="219" y="1960"/>
                      <a:pt x="558" y="2359"/>
                    </a:cubicBezTo>
                    <a:cubicBezTo>
                      <a:pt x="917" y="2779"/>
                      <a:pt x="1802" y="3832"/>
                      <a:pt x="1802" y="3832"/>
                    </a:cubicBezTo>
                    <a:cubicBezTo>
                      <a:pt x="1802" y="3832"/>
                      <a:pt x="2208" y="4551"/>
                      <a:pt x="2659" y="5004"/>
                    </a:cubicBezTo>
                    <a:cubicBezTo>
                      <a:pt x="2740" y="5086"/>
                      <a:pt x="2847" y="5124"/>
                      <a:pt x="2967" y="5124"/>
                    </a:cubicBezTo>
                    <a:cubicBezTo>
                      <a:pt x="3510" y="5124"/>
                      <a:pt x="4318" y="4358"/>
                      <a:pt x="4238" y="3509"/>
                    </a:cubicBezTo>
                    <a:cubicBezTo>
                      <a:pt x="4140" y="2472"/>
                      <a:pt x="3145" y="246"/>
                      <a:pt x="1562" y="18"/>
                    </a:cubicBezTo>
                    <a:cubicBezTo>
                      <a:pt x="1482" y="6"/>
                      <a:pt x="1407" y="1"/>
                      <a:pt x="1336"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3"/>
              <p:cNvSpPr/>
              <p:nvPr/>
            </p:nvSpPr>
            <p:spPr>
              <a:xfrm>
                <a:off x="2637714" y="2202464"/>
                <a:ext cx="668593" cy="148668"/>
              </a:xfrm>
              <a:custGeom>
                <a:avLst/>
                <a:gdLst/>
                <a:ahLst/>
                <a:cxnLst/>
                <a:rect l="l" t="t" r="r" b="b"/>
                <a:pathLst>
                  <a:path w="30127" h="6699" extrusionOk="0">
                    <a:moveTo>
                      <a:pt x="3209" y="1"/>
                    </a:moveTo>
                    <a:cubicBezTo>
                      <a:pt x="2173" y="1"/>
                      <a:pt x="1333" y="215"/>
                      <a:pt x="1114" y="903"/>
                    </a:cubicBezTo>
                    <a:cubicBezTo>
                      <a:pt x="1" y="4395"/>
                      <a:pt x="15349" y="6699"/>
                      <a:pt x="22483" y="6699"/>
                    </a:cubicBezTo>
                    <a:cubicBezTo>
                      <a:pt x="22986" y="6699"/>
                      <a:pt x="23448" y="6687"/>
                      <a:pt x="23861" y="6664"/>
                    </a:cubicBezTo>
                    <a:cubicBezTo>
                      <a:pt x="30127" y="6311"/>
                      <a:pt x="27774" y="3839"/>
                      <a:pt x="20986" y="2713"/>
                    </a:cubicBezTo>
                    <a:lnTo>
                      <a:pt x="9313" y="1294"/>
                    </a:lnTo>
                    <a:cubicBezTo>
                      <a:pt x="9313" y="1294"/>
                      <a:pt x="8135" y="599"/>
                      <a:pt x="7853" y="580"/>
                    </a:cubicBezTo>
                    <a:cubicBezTo>
                      <a:pt x="6885" y="514"/>
                      <a:pt x="4812" y="1"/>
                      <a:pt x="32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3"/>
              <p:cNvSpPr/>
              <p:nvPr/>
            </p:nvSpPr>
            <p:spPr>
              <a:xfrm>
                <a:off x="2767538" y="2083936"/>
                <a:ext cx="380047" cy="217265"/>
              </a:xfrm>
              <a:custGeom>
                <a:avLst/>
                <a:gdLst/>
                <a:ahLst/>
                <a:cxnLst/>
                <a:rect l="l" t="t" r="r" b="b"/>
                <a:pathLst>
                  <a:path w="17125" h="9790" extrusionOk="0">
                    <a:moveTo>
                      <a:pt x="4882" y="1"/>
                    </a:moveTo>
                    <a:cubicBezTo>
                      <a:pt x="4174" y="1"/>
                      <a:pt x="3692" y="87"/>
                      <a:pt x="3580" y="296"/>
                    </a:cubicBezTo>
                    <a:cubicBezTo>
                      <a:pt x="3075" y="1243"/>
                      <a:pt x="752" y="6086"/>
                      <a:pt x="752" y="6086"/>
                    </a:cubicBezTo>
                    <a:cubicBezTo>
                      <a:pt x="1" y="7429"/>
                      <a:pt x="5371" y="8727"/>
                      <a:pt x="9280" y="9178"/>
                    </a:cubicBezTo>
                    <a:cubicBezTo>
                      <a:pt x="11679" y="9455"/>
                      <a:pt x="13531" y="9790"/>
                      <a:pt x="14810" y="9790"/>
                    </a:cubicBezTo>
                    <a:cubicBezTo>
                      <a:pt x="15614" y="9790"/>
                      <a:pt x="16191" y="9657"/>
                      <a:pt x="16536" y="9295"/>
                    </a:cubicBezTo>
                    <a:cubicBezTo>
                      <a:pt x="17125" y="5259"/>
                      <a:pt x="16570" y="2161"/>
                      <a:pt x="14449" y="1565"/>
                    </a:cubicBezTo>
                    <a:cubicBezTo>
                      <a:pt x="12686" y="1069"/>
                      <a:pt x="7380" y="1"/>
                      <a:pt x="4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3"/>
              <p:cNvSpPr/>
              <p:nvPr/>
            </p:nvSpPr>
            <p:spPr>
              <a:xfrm>
                <a:off x="2762434" y="2703828"/>
                <a:ext cx="581799" cy="424853"/>
              </a:xfrm>
              <a:custGeom>
                <a:avLst/>
                <a:gdLst/>
                <a:ahLst/>
                <a:cxnLst/>
                <a:rect l="l" t="t" r="r" b="b"/>
                <a:pathLst>
                  <a:path w="26216" h="19144" extrusionOk="0">
                    <a:moveTo>
                      <a:pt x="6207" y="0"/>
                    </a:moveTo>
                    <a:cubicBezTo>
                      <a:pt x="5903" y="0"/>
                      <a:pt x="5585" y="24"/>
                      <a:pt x="5252" y="49"/>
                    </a:cubicBezTo>
                    <a:cubicBezTo>
                      <a:pt x="4858" y="79"/>
                      <a:pt x="4253" y="86"/>
                      <a:pt x="3606" y="86"/>
                    </a:cubicBezTo>
                    <a:cubicBezTo>
                      <a:pt x="3057" y="86"/>
                      <a:pt x="2477" y="81"/>
                      <a:pt x="1971" y="81"/>
                    </a:cubicBezTo>
                    <a:cubicBezTo>
                      <a:pt x="1406" y="81"/>
                      <a:pt x="934" y="87"/>
                      <a:pt x="698" y="113"/>
                    </a:cubicBezTo>
                    <a:cubicBezTo>
                      <a:pt x="0" y="191"/>
                      <a:pt x="330" y="257"/>
                      <a:pt x="623" y="376"/>
                    </a:cubicBezTo>
                    <a:cubicBezTo>
                      <a:pt x="914" y="495"/>
                      <a:pt x="2801" y="776"/>
                      <a:pt x="2801" y="776"/>
                    </a:cubicBezTo>
                    <a:cubicBezTo>
                      <a:pt x="2801" y="776"/>
                      <a:pt x="1738" y="825"/>
                      <a:pt x="1360" y="1134"/>
                    </a:cubicBezTo>
                    <a:cubicBezTo>
                      <a:pt x="983" y="1443"/>
                      <a:pt x="0" y="1114"/>
                      <a:pt x="834" y="2437"/>
                    </a:cubicBezTo>
                    <a:cubicBezTo>
                      <a:pt x="230" y="4045"/>
                      <a:pt x="2310" y="3517"/>
                      <a:pt x="3027" y="3805"/>
                    </a:cubicBezTo>
                    <a:cubicBezTo>
                      <a:pt x="3111" y="4143"/>
                      <a:pt x="3585" y="4744"/>
                      <a:pt x="4411" y="5183"/>
                    </a:cubicBezTo>
                    <a:cubicBezTo>
                      <a:pt x="5235" y="5624"/>
                      <a:pt x="7230" y="5415"/>
                      <a:pt x="8260" y="5518"/>
                    </a:cubicBezTo>
                    <a:cubicBezTo>
                      <a:pt x="9290" y="5622"/>
                      <a:pt x="10435" y="7059"/>
                      <a:pt x="12247" y="9694"/>
                    </a:cubicBezTo>
                    <a:cubicBezTo>
                      <a:pt x="14036" y="12296"/>
                      <a:pt x="20141" y="19144"/>
                      <a:pt x="22367" y="19144"/>
                    </a:cubicBezTo>
                    <a:cubicBezTo>
                      <a:pt x="22395" y="19144"/>
                      <a:pt x="22422" y="19143"/>
                      <a:pt x="22449" y="19141"/>
                    </a:cubicBezTo>
                    <a:cubicBezTo>
                      <a:pt x="24602" y="18964"/>
                      <a:pt x="26215" y="11964"/>
                      <a:pt x="26215" y="11964"/>
                    </a:cubicBezTo>
                    <a:lnTo>
                      <a:pt x="20230" y="7104"/>
                    </a:lnTo>
                    <a:cubicBezTo>
                      <a:pt x="20230" y="7104"/>
                      <a:pt x="19712" y="10451"/>
                      <a:pt x="19339" y="10936"/>
                    </a:cubicBezTo>
                    <a:cubicBezTo>
                      <a:pt x="18145" y="10275"/>
                      <a:pt x="11365" y="4914"/>
                      <a:pt x="10606" y="4362"/>
                    </a:cubicBezTo>
                    <a:cubicBezTo>
                      <a:pt x="9846" y="3810"/>
                      <a:pt x="8914" y="1410"/>
                      <a:pt x="8104" y="655"/>
                    </a:cubicBezTo>
                    <a:cubicBezTo>
                      <a:pt x="7539" y="127"/>
                      <a:pt x="6910" y="0"/>
                      <a:pt x="6207"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3"/>
              <p:cNvSpPr/>
              <p:nvPr/>
            </p:nvSpPr>
            <p:spPr>
              <a:xfrm>
                <a:off x="3183884" y="2542402"/>
                <a:ext cx="284796" cy="463845"/>
              </a:xfrm>
              <a:custGeom>
                <a:avLst/>
                <a:gdLst/>
                <a:ahLst/>
                <a:cxnLst/>
                <a:rect l="l" t="t" r="r" b="b"/>
                <a:pathLst>
                  <a:path w="12833" h="20901" extrusionOk="0">
                    <a:moveTo>
                      <a:pt x="6550" y="0"/>
                    </a:moveTo>
                    <a:cubicBezTo>
                      <a:pt x="5771" y="0"/>
                      <a:pt x="5067" y="253"/>
                      <a:pt x="4575" y="622"/>
                    </a:cubicBezTo>
                    <a:cubicBezTo>
                      <a:pt x="3002" y="1802"/>
                      <a:pt x="1671" y="5489"/>
                      <a:pt x="1793" y="8630"/>
                    </a:cubicBezTo>
                    <a:cubicBezTo>
                      <a:pt x="1915" y="11771"/>
                      <a:pt x="1" y="17539"/>
                      <a:pt x="1" y="17539"/>
                    </a:cubicBezTo>
                    <a:cubicBezTo>
                      <a:pt x="2929" y="18248"/>
                      <a:pt x="7648" y="20901"/>
                      <a:pt x="7648" y="20901"/>
                    </a:cubicBezTo>
                    <a:cubicBezTo>
                      <a:pt x="7648" y="20901"/>
                      <a:pt x="8614" y="19777"/>
                      <a:pt x="9175" y="17414"/>
                    </a:cubicBezTo>
                    <a:cubicBezTo>
                      <a:pt x="9736" y="15052"/>
                      <a:pt x="12833" y="10767"/>
                      <a:pt x="11356" y="5107"/>
                    </a:cubicBezTo>
                    <a:cubicBezTo>
                      <a:pt x="10341" y="1219"/>
                      <a:pt x="8262" y="0"/>
                      <a:pt x="6550" y="0"/>
                    </a:cubicBezTo>
                    <a:close/>
                  </a:path>
                </a:pathLst>
              </a:custGeom>
              <a:solidFill>
                <a:srgbClr val="03B4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3"/>
              <p:cNvSpPr/>
              <p:nvPr/>
            </p:nvSpPr>
            <p:spPr>
              <a:xfrm>
                <a:off x="2645659" y="2575291"/>
                <a:ext cx="135197" cy="143741"/>
              </a:xfrm>
              <a:custGeom>
                <a:avLst/>
                <a:gdLst/>
                <a:ahLst/>
                <a:cxnLst/>
                <a:rect l="l" t="t" r="r" b="b"/>
                <a:pathLst>
                  <a:path w="6092" h="6477" extrusionOk="0">
                    <a:moveTo>
                      <a:pt x="583" y="1"/>
                    </a:moveTo>
                    <a:cubicBezTo>
                      <a:pt x="220" y="1"/>
                      <a:pt x="0" y="438"/>
                      <a:pt x="212" y="745"/>
                    </a:cubicBezTo>
                    <a:cubicBezTo>
                      <a:pt x="509" y="1173"/>
                      <a:pt x="5054" y="6477"/>
                      <a:pt x="5054" y="6477"/>
                    </a:cubicBezTo>
                    <a:lnTo>
                      <a:pt x="6091" y="6220"/>
                    </a:lnTo>
                    <a:cubicBezTo>
                      <a:pt x="6091" y="6220"/>
                      <a:pt x="1675" y="860"/>
                      <a:pt x="1069" y="246"/>
                    </a:cubicBezTo>
                    <a:cubicBezTo>
                      <a:pt x="896" y="70"/>
                      <a:pt x="728" y="1"/>
                      <a:pt x="5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3"/>
              <p:cNvSpPr/>
              <p:nvPr/>
            </p:nvSpPr>
            <p:spPr>
              <a:xfrm>
                <a:off x="3109496" y="2443958"/>
                <a:ext cx="827225" cy="915041"/>
              </a:xfrm>
              <a:custGeom>
                <a:avLst/>
                <a:gdLst/>
                <a:ahLst/>
                <a:cxnLst/>
                <a:rect l="l" t="t" r="r" b="b"/>
                <a:pathLst>
                  <a:path w="37275" h="41232" extrusionOk="0">
                    <a:moveTo>
                      <a:pt x="5745" y="1"/>
                    </a:moveTo>
                    <a:cubicBezTo>
                      <a:pt x="5506" y="1"/>
                      <a:pt x="5305" y="13"/>
                      <a:pt x="5155" y="41"/>
                    </a:cubicBezTo>
                    <a:cubicBezTo>
                      <a:pt x="3161" y="2368"/>
                      <a:pt x="1" y="9858"/>
                      <a:pt x="1085" y="13650"/>
                    </a:cubicBezTo>
                    <a:cubicBezTo>
                      <a:pt x="2169" y="17443"/>
                      <a:pt x="10930" y="27280"/>
                      <a:pt x="11885" y="29297"/>
                    </a:cubicBezTo>
                    <a:cubicBezTo>
                      <a:pt x="12252" y="30069"/>
                      <a:pt x="12871" y="31697"/>
                      <a:pt x="12871" y="31697"/>
                    </a:cubicBezTo>
                    <a:cubicBezTo>
                      <a:pt x="12871" y="31697"/>
                      <a:pt x="21789" y="41231"/>
                      <a:pt x="29767" y="41231"/>
                    </a:cubicBezTo>
                    <a:cubicBezTo>
                      <a:pt x="32515" y="41231"/>
                      <a:pt x="35152" y="40100"/>
                      <a:pt x="37274" y="37059"/>
                    </a:cubicBezTo>
                    <a:cubicBezTo>
                      <a:pt x="32431" y="21810"/>
                      <a:pt x="22349" y="3988"/>
                      <a:pt x="11327" y="683"/>
                    </a:cubicBezTo>
                    <a:cubicBezTo>
                      <a:pt x="11327" y="683"/>
                      <a:pt x="7517" y="1"/>
                      <a:pt x="57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3"/>
              <p:cNvSpPr/>
              <p:nvPr/>
            </p:nvSpPr>
            <p:spPr>
              <a:xfrm>
                <a:off x="2720269" y="2698413"/>
                <a:ext cx="593427" cy="473765"/>
              </a:xfrm>
              <a:custGeom>
                <a:avLst/>
                <a:gdLst/>
                <a:ahLst/>
                <a:cxnLst/>
                <a:rect l="l" t="t" r="r" b="b"/>
                <a:pathLst>
                  <a:path w="26740" h="21348" extrusionOk="0">
                    <a:moveTo>
                      <a:pt x="789" y="0"/>
                    </a:moveTo>
                    <a:cubicBezTo>
                      <a:pt x="755" y="0"/>
                      <a:pt x="725" y="2"/>
                      <a:pt x="698" y="5"/>
                    </a:cubicBezTo>
                    <a:cubicBezTo>
                      <a:pt x="0" y="81"/>
                      <a:pt x="238" y="978"/>
                      <a:pt x="595" y="1242"/>
                    </a:cubicBezTo>
                    <a:cubicBezTo>
                      <a:pt x="1170" y="1667"/>
                      <a:pt x="2935" y="2270"/>
                      <a:pt x="2935" y="2270"/>
                    </a:cubicBezTo>
                    <a:cubicBezTo>
                      <a:pt x="2935" y="2270"/>
                      <a:pt x="1870" y="2319"/>
                      <a:pt x="1493" y="2628"/>
                    </a:cubicBezTo>
                    <a:cubicBezTo>
                      <a:pt x="1117" y="2936"/>
                      <a:pt x="1323" y="3244"/>
                      <a:pt x="1770" y="3743"/>
                    </a:cubicBezTo>
                    <a:cubicBezTo>
                      <a:pt x="1524" y="4342"/>
                      <a:pt x="2444" y="5010"/>
                      <a:pt x="3161" y="5299"/>
                    </a:cubicBezTo>
                    <a:cubicBezTo>
                      <a:pt x="3244" y="5636"/>
                      <a:pt x="3717" y="6238"/>
                      <a:pt x="4543" y="6678"/>
                    </a:cubicBezTo>
                    <a:cubicBezTo>
                      <a:pt x="5369" y="7117"/>
                      <a:pt x="7363" y="6909"/>
                      <a:pt x="8393" y="7013"/>
                    </a:cubicBezTo>
                    <a:cubicBezTo>
                      <a:pt x="9423" y="7115"/>
                      <a:pt x="10569" y="8554"/>
                      <a:pt x="12381" y="11188"/>
                    </a:cubicBezTo>
                    <a:cubicBezTo>
                      <a:pt x="14172" y="13793"/>
                      <a:pt x="19930" y="21347"/>
                      <a:pt x="22144" y="21347"/>
                    </a:cubicBezTo>
                    <a:cubicBezTo>
                      <a:pt x="22169" y="21347"/>
                      <a:pt x="22194" y="21347"/>
                      <a:pt x="22218" y="21345"/>
                    </a:cubicBezTo>
                    <a:cubicBezTo>
                      <a:pt x="24373" y="21168"/>
                      <a:pt x="26740" y="13377"/>
                      <a:pt x="26740" y="13377"/>
                    </a:cubicBezTo>
                    <a:lnTo>
                      <a:pt x="22019" y="8289"/>
                    </a:lnTo>
                    <a:cubicBezTo>
                      <a:pt x="22019" y="8289"/>
                      <a:pt x="21663" y="12211"/>
                      <a:pt x="20680" y="12981"/>
                    </a:cubicBezTo>
                    <a:cubicBezTo>
                      <a:pt x="19488" y="12320"/>
                      <a:pt x="10844" y="4754"/>
                      <a:pt x="10086" y="4201"/>
                    </a:cubicBezTo>
                    <a:cubicBezTo>
                      <a:pt x="9326" y="3649"/>
                      <a:pt x="8551" y="1784"/>
                      <a:pt x="7743" y="1029"/>
                    </a:cubicBezTo>
                    <a:cubicBezTo>
                      <a:pt x="7383" y="692"/>
                      <a:pt x="7082" y="592"/>
                      <a:pt x="6762" y="592"/>
                    </a:cubicBezTo>
                    <a:cubicBezTo>
                      <a:pt x="6361" y="592"/>
                      <a:pt x="5931" y="748"/>
                      <a:pt x="5318" y="795"/>
                    </a:cubicBezTo>
                    <a:cubicBezTo>
                      <a:pt x="5272" y="798"/>
                      <a:pt x="5222" y="800"/>
                      <a:pt x="5169" y="800"/>
                    </a:cubicBezTo>
                    <a:cubicBezTo>
                      <a:pt x="4030" y="800"/>
                      <a:pt x="1577" y="0"/>
                      <a:pt x="789"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3"/>
              <p:cNvSpPr/>
              <p:nvPr/>
            </p:nvSpPr>
            <p:spPr>
              <a:xfrm>
                <a:off x="3174408" y="2549637"/>
                <a:ext cx="265112" cy="463868"/>
              </a:xfrm>
              <a:custGeom>
                <a:avLst/>
                <a:gdLst/>
                <a:ahLst/>
                <a:cxnLst/>
                <a:rect l="l" t="t" r="r" b="b"/>
                <a:pathLst>
                  <a:path w="11946" h="20902" extrusionOk="0">
                    <a:moveTo>
                      <a:pt x="5663" y="1"/>
                    </a:moveTo>
                    <a:cubicBezTo>
                      <a:pt x="4884" y="1"/>
                      <a:pt x="4180" y="254"/>
                      <a:pt x="3688" y="622"/>
                    </a:cubicBezTo>
                    <a:cubicBezTo>
                      <a:pt x="2114" y="1801"/>
                      <a:pt x="1398" y="5279"/>
                      <a:pt x="1521" y="8420"/>
                    </a:cubicBezTo>
                    <a:cubicBezTo>
                      <a:pt x="1644" y="11561"/>
                      <a:pt x="1" y="17940"/>
                      <a:pt x="1" y="17940"/>
                    </a:cubicBezTo>
                    <a:cubicBezTo>
                      <a:pt x="2930" y="18649"/>
                      <a:pt x="6762" y="20901"/>
                      <a:pt x="6762" y="20901"/>
                    </a:cubicBezTo>
                    <a:cubicBezTo>
                      <a:pt x="6762" y="20901"/>
                      <a:pt x="7726" y="19777"/>
                      <a:pt x="8288" y="17413"/>
                    </a:cubicBezTo>
                    <a:cubicBezTo>
                      <a:pt x="8848" y="15051"/>
                      <a:pt x="11945" y="10767"/>
                      <a:pt x="10468" y="5108"/>
                    </a:cubicBezTo>
                    <a:cubicBezTo>
                      <a:pt x="9454" y="1220"/>
                      <a:pt x="7375" y="1"/>
                      <a:pt x="56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3"/>
              <p:cNvSpPr/>
              <p:nvPr/>
            </p:nvSpPr>
            <p:spPr>
              <a:xfrm>
                <a:off x="3174408" y="2549681"/>
                <a:ext cx="124189" cy="412869"/>
              </a:xfrm>
              <a:custGeom>
                <a:avLst/>
                <a:gdLst/>
                <a:ahLst/>
                <a:cxnLst/>
                <a:rect l="l" t="t" r="r" b="b"/>
                <a:pathLst>
                  <a:path w="5596" h="18604" extrusionOk="0">
                    <a:moveTo>
                      <a:pt x="5595" y="0"/>
                    </a:moveTo>
                    <a:lnTo>
                      <a:pt x="5595" y="0"/>
                    </a:lnTo>
                    <a:cubicBezTo>
                      <a:pt x="4843" y="13"/>
                      <a:pt x="4166" y="261"/>
                      <a:pt x="3688" y="620"/>
                    </a:cubicBezTo>
                    <a:cubicBezTo>
                      <a:pt x="2114" y="1799"/>
                      <a:pt x="1398" y="5277"/>
                      <a:pt x="1521" y="8417"/>
                    </a:cubicBezTo>
                    <a:cubicBezTo>
                      <a:pt x="1644" y="11558"/>
                      <a:pt x="1" y="17938"/>
                      <a:pt x="1" y="17938"/>
                    </a:cubicBezTo>
                    <a:cubicBezTo>
                      <a:pt x="656" y="18097"/>
                      <a:pt x="1355" y="18333"/>
                      <a:pt x="2047" y="18603"/>
                    </a:cubicBezTo>
                    <a:cubicBezTo>
                      <a:pt x="2280" y="17678"/>
                      <a:pt x="3645" y="12092"/>
                      <a:pt x="3534" y="9216"/>
                    </a:cubicBezTo>
                    <a:cubicBezTo>
                      <a:pt x="3412" y="6074"/>
                      <a:pt x="3429" y="1472"/>
                      <a:pt x="5002" y="294"/>
                    </a:cubicBezTo>
                    <a:cubicBezTo>
                      <a:pt x="5169" y="169"/>
                      <a:pt x="5371" y="71"/>
                      <a:pt x="55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7"/>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OBJECTIVE</a:t>
            </a:r>
            <a:endParaRPr dirty="0"/>
          </a:p>
        </p:txBody>
      </p:sp>
      <p:sp>
        <p:nvSpPr>
          <p:cNvPr id="481" name="Google Shape;481;p37"/>
          <p:cNvSpPr txBox="1">
            <a:spLocks noGrp="1"/>
          </p:cNvSpPr>
          <p:nvPr>
            <p:ph type="subTitle" idx="1"/>
          </p:nvPr>
        </p:nvSpPr>
        <p:spPr>
          <a:xfrm>
            <a:off x="2059259" y="3394475"/>
            <a:ext cx="4728117" cy="142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The objective of our online food delivery app is to provide a seamless and convenient platform connecting customers with local restaurants, while supporting sustainability and enhancing customer  satisfaction.</a:t>
            </a:r>
            <a:endParaRPr dirty="0"/>
          </a:p>
        </p:txBody>
      </p:sp>
      <p:grpSp>
        <p:nvGrpSpPr>
          <p:cNvPr id="482" name="Google Shape;482;p37"/>
          <p:cNvGrpSpPr/>
          <p:nvPr/>
        </p:nvGrpSpPr>
        <p:grpSpPr>
          <a:xfrm>
            <a:off x="5505302" y="888596"/>
            <a:ext cx="1223832" cy="1045298"/>
            <a:chOff x="5505302" y="888596"/>
            <a:chExt cx="1223832" cy="1045298"/>
          </a:xfrm>
        </p:grpSpPr>
        <p:sp>
          <p:nvSpPr>
            <p:cNvPr id="483" name="Google Shape;483;p37"/>
            <p:cNvSpPr/>
            <p:nvPr/>
          </p:nvSpPr>
          <p:spPr>
            <a:xfrm flipH="1">
              <a:off x="5505302" y="888596"/>
              <a:ext cx="1223832" cy="1045298"/>
            </a:xfrm>
            <a:custGeom>
              <a:avLst/>
              <a:gdLst/>
              <a:ahLst/>
              <a:cxnLst/>
              <a:rect l="l" t="t" r="r" b="b"/>
              <a:pathLst>
                <a:path w="28105" h="24005" extrusionOk="0">
                  <a:moveTo>
                    <a:pt x="2052" y="0"/>
                  </a:moveTo>
                  <a:cubicBezTo>
                    <a:pt x="919" y="0"/>
                    <a:pt x="1" y="918"/>
                    <a:pt x="1" y="2052"/>
                  </a:cubicBezTo>
                  <a:lnTo>
                    <a:pt x="1" y="15485"/>
                  </a:lnTo>
                  <a:cubicBezTo>
                    <a:pt x="1" y="16619"/>
                    <a:pt x="919" y="17537"/>
                    <a:pt x="2052" y="17537"/>
                  </a:cubicBezTo>
                  <a:lnTo>
                    <a:pt x="18239" y="17537"/>
                  </a:lnTo>
                  <a:lnTo>
                    <a:pt x="24707" y="24004"/>
                  </a:lnTo>
                  <a:lnTo>
                    <a:pt x="24707" y="17537"/>
                  </a:lnTo>
                  <a:lnTo>
                    <a:pt x="26053" y="17537"/>
                  </a:lnTo>
                  <a:cubicBezTo>
                    <a:pt x="27185" y="17537"/>
                    <a:pt x="28103" y="16619"/>
                    <a:pt x="28103" y="15485"/>
                  </a:cubicBezTo>
                  <a:lnTo>
                    <a:pt x="28103" y="2052"/>
                  </a:lnTo>
                  <a:cubicBezTo>
                    <a:pt x="28104" y="918"/>
                    <a:pt x="27185" y="0"/>
                    <a:pt x="26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 name="Google Shape;484;p37"/>
            <p:cNvGrpSpPr/>
            <p:nvPr/>
          </p:nvGrpSpPr>
          <p:grpSpPr>
            <a:xfrm>
              <a:off x="5786204" y="1052830"/>
              <a:ext cx="662003" cy="466411"/>
              <a:chOff x="5786204" y="1052830"/>
              <a:chExt cx="662003" cy="466411"/>
            </a:xfrm>
          </p:grpSpPr>
          <p:grpSp>
            <p:nvGrpSpPr>
              <p:cNvPr id="485" name="Google Shape;485;p37"/>
              <p:cNvGrpSpPr/>
              <p:nvPr/>
            </p:nvGrpSpPr>
            <p:grpSpPr>
              <a:xfrm>
                <a:off x="5786204" y="1052830"/>
                <a:ext cx="662003" cy="466411"/>
                <a:chOff x="3028200" y="1978900"/>
                <a:chExt cx="544500" cy="383625"/>
              </a:xfrm>
            </p:grpSpPr>
            <p:sp>
              <p:nvSpPr>
                <p:cNvPr id="486" name="Google Shape;486;p37"/>
                <p:cNvSpPr/>
                <p:nvPr/>
              </p:nvSpPr>
              <p:spPr>
                <a:xfrm>
                  <a:off x="3028200" y="1978900"/>
                  <a:ext cx="332225" cy="383625"/>
                </a:xfrm>
                <a:custGeom>
                  <a:avLst/>
                  <a:gdLst/>
                  <a:ahLst/>
                  <a:cxnLst/>
                  <a:rect l="l" t="t" r="r" b="b"/>
                  <a:pathLst>
                    <a:path w="13289" h="15345" extrusionOk="0">
                      <a:moveTo>
                        <a:pt x="3165" y="1"/>
                      </a:moveTo>
                      <a:lnTo>
                        <a:pt x="2916" y="391"/>
                      </a:lnTo>
                      <a:cubicBezTo>
                        <a:pt x="0" y="4964"/>
                        <a:pt x="447" y="10911"/>
                        <a:pt x="4016" y="14996"/>
                      </a:cubicBezTo>
                      <a:lnTo>
                        <a:pt x="4320" y="15344"/>
                      </a:lnTo>
                      <a:lnTo>
                        <a:pt x="13289" y="10693"/>
                      </a:lnTo>
                      <a:lnTo>
                        <a:pt x="8715" y="1876"/>
                      </a:lnTo>
                      <a:lnTo>
                        <a:pt x="31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7"/>
                <p:cNvSpPr/>
                <p:nvPr/>
              </p:nvSpPr>
              <p:spPr>
                <a:xfrm>
                  <a:off x="3028200" y="1978900"/>
                  <a:ext cx="173275" cy="383625"/>
                </a:xfrm>
                <a:custGeom>
                  <a:avLst/>
                  <a:gdLst/>
                  <a:ahLst/>
                  <a:cxnLst/>
                  <a:rect l="l" t="t" r="r" b="b"/>
                  <a:pathLst>
                    <a:path w="6931" h="15345" extrusionOk="0">
                      <a:moveTo>
                        <a:pt x="3165" y="1"/>
                      </a:moveTo>
                      <a:lnTo>
                        <a:pt x="2916" y="391"/>
                      </a:lnTo>
                      <a:cubicBezTo>
                        <a:pt x="0" y="4964"/>
                        <a:pt x="447" y="10911"/>
                        <a:pt x="4016" y="14996"/>
                      </a:cubicBezTo>
                      <a:lnTo>
                        <a:pt x="4320" y="15344"/>
                      </a:lnTo>
                      <a:lnTo>
                        <a:pt x="6931" y="13990"/>
                      </a:lnTo>
                      <a:cubicBezTo>
                        <a:pt x="4078" y="10204"/>
                        <a:pt x="3670" y="5103"/>
                        <a:pt x="5870" y="915"/>
                      </a:cubicBezTo>
                      <a:lnTo>
                        <a:pt x="31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3229075" y="2020050"/>
                  <a:ext cx="343625" cy="308425"/>
                </a:xfrm>
                <a:custGeom>
                  <a:avLst/>
                  <a:gdLst/>
                  <a:ahLst/>
                  <a:cxnLst/>
                  <a:rect l="l" t="t" r="r" b="b"/>
                  <a:pathLst>
                    <a:path w="13745" h="12337" extrusionOk="0">
                      <a:moveTo>
                        <a:pt x="1" y="0"/>
                      </a:moveTo>
                      <a:lnTo>
                        <a:pt x="4811" y="9276"/>
                      </a:lnTo>
                      <a:lnTo>
                        <a:pt x="6300" y="8504"/>
                      </a:lnTo>
                      <a:lnTo>
                        <a:pt x="7936" y="11658"/>
                      </a:lnTo>
                      <a:cubicBezTo>
                        <a:pt x="8159" y="12089"/>
                        <a:pt x="8598" y="12336"/>
                        <a:pt x="9052" y="12336"/>
                      </a:cubicBezTo>
                      <a:cubicBezTo>
                        <a:pt x="9247" y="12336"/>
                        <a:pt x="9445" y="12291"/>
                        <a:pt x="9631" y="12195"/>
                      </a:cubicBezTo>
                      <a:cubicBezTo>
                        <a:pt x="10247" y="11874"/>
                        <a:pt x="10488" y="11115"/>
                        <a:pt x="10169" y="10499"/>
                      </a:cubicBezTo>
                      <a:lnTo>
                        <a:pt x="8533" y="7346"/>
                      </a:lnTo>
                      <a:lnTo>
                        <a:pt x="13744" y="464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7"/>
                <p:cNvSpPr/>
                <p:nvPr/>
              </p:nvSpPr>
              <p:spPr>
                <a:xfrm>
                  <a:off x="3290100" y="2046300"/>
                  <a:ext cx="152175" cy="95600"/>
                </a:xfrm>
                <a:custGeom>
                  <a:avLst/>
                  <a:gdLst/>
                  <a:ahLst/>
                  <a:cxnLst/>
                  <a:rect l="l" t="t" r="r" b="b"/>
                  <a:pathLst>
                    <a:path w="6087" h="3824" extrusionOk="0">
                      <a:moveTo>
                        <a:pt x="489" y="1"/>
                      </a:moveTo>
                      <a:lnTo>
                        <a:pt x="489" y="1"/>
                      </a:lnTo>
                      <a:cubicBezTo>
                        <a:pt x="0" y="1546"/>
                        <a:pt x="855" y="3195"/>
                        <a:pt x="2401" y="3686"/>
                      </a:cubicBezTo>
                      <a:cubicBezTo>
                        <a:pt x="2696" y="3779"/>
                        <a:pt x="2994" y="3823"/>
                        <a:pt x="3288" y="3823"/>
                      </a:cubicBezTo>
                      <a:cubicBezTo>
                        <a:pt x="4533" y="3823"/>
                        <a:pt x="5689" y="3025"/>
                        <a:pt x="6086" y="1775"/>
                      </a:cubicBez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 name="Google Shape;490;p37"/>
              <p:cNvSpPr/>
              <p:nvPr/>
            </p:nvSpPr>
            <p:spPr>
              <a:xfrm>
                <a:off x="5992850" y="1257925"/>
                <a:ext cx="95100" cy="951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1" name="Google Shape;491;p37"/>
          <p:cNvGrpSpPr/>
          <p:nvPr/>
        </p:nvGrpSpPr>
        <p:grpSpPr>
          <a:xfrm>
            <a:off x="3271919" y="1483968"/>
            <a:ext cx="2600173" cy="1778190"/>
            <a:chOff x="8272025" y="3231288"/>
            <a:chExt cx="3394925" cy="2321700"/>
          </a:xfrm>
        </p:grpSpPr>
        <p:sp>
          <p:nvSpPr>
            <p:cNvPr id="492" name="Google Shape;492;p37"/>
            <p:cNvSpPr/>
            <p:nvPr/>
          </p:nvSpPr>
          <p:spPr>
            <a:xfrm>
              <a:off x="8272025" y="5109488"/>
              <a:ext cx="3394925" cy="443500"/>
            </a:xfrm>
            <a:custGeom>
              <a:avLst/>
              <a:gdLst/>
              <a:ahLst/>
              <a:cxnLst/>
              <a:rect l="l" t="t" r="r" b="b"/>
              <a:pathLst>
                <a:path w="135797" h="17740" extrusionOk="0">
                  <a:moveTo>
                    <a:pt x="67899" y="0"/>
                  </a:moveTo>
                  <a:cubicBezTo>
                    <a:pt x="49892" y="0"/>
                    <a:pt x="32621" y="935"/>
                    <a:pt x="19888" y="2599"/>
                  </a:cubicBezTo>
                  <a:cubicBezTo>
                    <a:pt x="7154" y="4261"/>
                    <a:pt x="1" y="6517"/>
                    <a:pt x="1" y="8870"/>
                  </a:cubicBezTo>
                  <a:cubicBezTo>
                    <a:pt x="1" y="11222"/>
                    <a:pt x="7154" y="13479"/>
                    <a:pt x="19888" y="15141"/>
                  </a:cubicBezTo>
                  <a:cubicBezTo>
                    <a:pt x="32621" y="16805"/>
                    <a:pt x="49892" y="17740"/>
                    <a:pt x="67899" y="17740"/>
                  </a:cubicBezTo>
                  <a:cubicBezTo>
                    <a:pt x="85907" y="17740"/>
                    <a:pt x="103176" y="16805"/>
                    <a:pt x="115909" y="15141"/>
                  </a:cubicBezTo>
                  <a:cubicBezTo>
                    <a:pt x="128642" y="13479"/>
                    <a:pt x="135796" y="11222"/>
                    <a:pt x="135796" y="8870"/>
                  </a:cubicBezTo>
                  <a:cubicBezTo>
                    <a:pt x="135796" y="6517"/>
                    <a:pt x="128642" y="4261"/>
                    <a:pt x="115909" y="2599"/>
                  </a:cubicBezTo>
                  <a:cubicBezTo>
                    <a:pt x="103176" y="935"/>
                    <a:pt x="85907" y="0"/>
                    <a:pt x="678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7"/>
            <p:cNvSpPr/>
            <p:nvPr/>
          </p:nvSpPr>
          <p:spPr>
            <a:xfrm>
              <a:off x="8806150" y="3422263"/>
              <a:ext cx="2444125" cy="1048825"/>
            </a:xfrm>
            <a:custGeom>
              <a:avLst/>
              <a:gdLst/>
              <a:ahLst/>
              <a:cxnLst/>
              <a:rect l="l" t="t" r="r" b="b"/>
              <a:pathLst>
                <a:path w="97765" h="41953" extrusionOk="0">
                  <a:moveTo>
                    <a:pt x="62916" y="0"/>
                  </a:moveTo>
                  <a:cubicBezTo>
                    <a:pt x="59429" y="0"/>
                    <a:pt x="55942" y="135"/>
                    <a:pt x="52490" y="292"/>
                  </a:cubicBezTo>
                  <a:cubicBezTo>
                    <a:pt x="42429" y="747"/>
                    <a:pt x="32288" y="471"/>
                    <a:pt x="22253" y="1133"/>
                  </a:cubicBezTo>
                  <a:cubicBezTo>
                    <a:pt x="11202" y="1865"/>
                    <a:pt x="7112" y="6937"/>
                    <a:pt x="4674" y="17153"/>
                  </a:cubicBezTo>
                  <a:cubicBezTo>
                    <a:pt x="3325" y="22812"/>
                    <a:pt x="2615" y="28747"/>
                    <a:pt x="2465" y="34565"/>
                  </a:cubicBezTo>
                  <a:lnTo>
                    <a:pt x="1" y="41952"/>
                  </a:lnTo>
                  <a:lnTo>
                    <a:pt x="97764" y="41952"/>
                  </a:lnTo>
                  <a:lnTo>
                    <a:pt x="95302" y="34565"/>
                  </a:lnTo>
                  <a:cubicBezTo>
                    <a:pt x="95302" y="34565"/>
                    <a:pt x="94562" y="6001"/>
                    <a:pt x="84464" y="2798"/>
                  </a:cubicBezTo>
                  <a:cubicBezTo>
                    <a:pt x="77496" y="589"/>
                    <a:pt x="70206" y="0"/>
                    <a:pt x="629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7"/>
            <p:cNvSpPr/>
            <p:nvPr/>
          </p:nvSpPr>
          <p:spPr>
            <a:xfrm>
              <a:off x="8430750" y="4082838"/>
              <a:ext cx="646325" cy="926525"/>
            </a:xfrm>
            <a:custGeom>
              <a:avLst/>
              <a:gdLst/>
              <a:ahLst/>
              <a:cxnLst/>
              <a:rect l="l" t="t" r="r" b="b"/>
              <a:pathLst>
                <a:path w="25853" h="37061" extrusionOk="0">
                  <a:moveTo>
                    <a:pt x="19840" y="1"/>
                  </a:moveTo>
                  <a:cubicBezTo>
                    <a:pt x="14163" y="1"/>
                    <a:pt x="1" y="11149"/>
                    <a:pt x="243" y="13559"/>
                  </a:cubicBezTo>
                  <a:cubicBezTo>
                    <a:pt x="489" y="16020"/>
                    <a:pt x="3198" y="33505"/>
                    <a:pt x="4921" y="34245"/>
                  </a:cubicBezTo>
                  <a:cubicBezTo>
                    <a:pt x="6270" y="34823"/>
                    <a:pt x="9279" y="37060"/>
                    <a:pt x="12413" y="37060"/>
                  </a:cubicBezTo>
                  <a:cubicBezTo>
                    <a:pt x="13283" y="37060"/>
                    <a:pt x="14162" y="36888"/>
                    <a:pt x="15018" y="36460"/>
                  </a:cubicBezTo>
                  <a:cubicBezTo>
                    <a:pt x="18957" y="34491"/>
                    <a:pt x="25853" y="11590"/>
                    <a:pt x="25853" y="11590"/>
                  </a:cubicBezTo>
                  <a:lnTo>
                    <a:pt x="25853" y="5187"/>
                  </a:lnTo>
                  <a:cubicBezTo>
                    <a:pt x="25853" y="5187"/>
                    <a:pt x="25607" y="508"/>
                    <a:pt x="20189" y="16"/>
                  </a:cubicBezTo>
                  <a:cubicBezTo>
                    <a:pt x="20077" y="6"/>
                    <a:pt x="19960" y="1"/>
                    <a:pt x="198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7"/>
            <p:cNvSpPr/>
            <p:nvPr/>
          </p:nvSpPr>
          <p:spPr>
            <a:xfrm>
              <a:off x="10930125" y="4082838"/>
              <a:ext cx="646275" cy="926525"/>
            </a:xfrm>
            <a:custGeom>
              <a:avLst/>
              <a:gdLst/>
              <a:ahLst/>
              <a:cxnLst/>
              <a:rect l="l" t="t" r="r" b="b"/>
              <a:pathLst>
                <a:path w="25851" h="37061" extrusionOk="0">
                  <a:moveTo>
                    <a:pt x="6013" y="1"/>
                  </a:moveTo>
                  <a:cubicBezTo>
                    <a:pt x="5893" y="1"/>
                    <a:pt x="5776" y="6"/>
                    <a:pt x="5664" y="16"/>
                  </a:cubicBezTo>
                  <a:cubicBezTo>
                    <a:pt x="247" y="508"/>
                    <a:pt x="0" y="5187"/>
                    <a:pt x="0" y="5187"/>
                  </a:cubicBezTo>
                  <a:lnTo>
                    <a:pt x="0" y="11590"/>
                  </a:lnTo>
                  <a:cubicBezTo>
                    <a:pt x="0" y="11590"/>
                    <a:pt x="6896" y="34491"/>
                    <a:pt x="10835" y="36460"/>
                  </a:cubicBezTo>
                  <a:cubicBezTo>
                    <a:pt x="11691" y="36888"/>
                    <a:pt x="12570" y="37060"/>
                    <a:pt x="13440" y="37060"/>
                  </a:cubicBezTo>
                  <a:cubicBezTo>
                    <a:pt x="16574" y="37060"/>
                    <a:pt x="19583" y="34823"/>
                    <a:pt x="20931" y="34245"/>
                  </a:cubicBezTo>
                  <a:cubicBezTo>
                    <a:pt x="22655" y="33505"/>
                    <a:pt x="25364" y="16020"/>
                    <a:pt x="25610" y="13559"/>
                  </a:cubicBezTo>
                  <a:cubicBezTo>
                    <a:pt x="25851" y="11149"/>
                    <a:pt x="11688" y="1"/>
                    <a:pt x="6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7"/>
            <p:cNvSpPr/>
            <p:nvPr/>
          </p:nvSpPr>
          <p:spPr>
            <a:xfrm>
              <a:off x="8750775" y="4354113"/>
              <a:ext cx="2517950" cy="277050"/>
            </a:xfrm>
            <a:custGeom>
              <a:avLst/>
              <a:gdLst/>
              <a:ahLst/>
              <a:cxnLst/>
              <a:rect l="l" t="t" r="r" b="b"/>
              <a:pathLst>
                <a:path w="100718" h="11082" extrusionOk="0">
                  <a:moveTo>
                    <a:pt x="87174" y="1"/>
                  </a:moveTo>
                  <a:lnTo>
                    <a:pt x="13052" y="739"/>
                  </a:lnTo>
                  <a:cubicBezTo>
                    <a:pt x="12964" y="873"/>
                    <a:pt x="12484" y="1292"/>
                    <a:pt x="11756" y="1893"/>
                  </a:cubicBezTo>
                  <a:cubicBezTo>
                    <a:pt x="8444" y="4625"/>
                    <a:pt x="1" y="11081"/>
                    <a:pt x="1" y="11081"/>
                  </a:cubicBezTo>
                  <a:lnTo>
                    <a:pt x="100718" y="11081"/>
                  </a:lnTo>
                  <a:lnTo>
                    <a:pt x="871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7"/>
            <p:cNvSpPr/>
            <p:nvPr/>
          </p:nvSpPr>
          <p:spPr>
            <a:xfrm>
              <a:off x="8750775" y="4631138"/>
              <a:ext cx="2517950" cy="254500"/>
            </a:xfrm>
            <a:custGeom>
              <a:avLst/>
              <a:gdLst/>
              <a:ahLst/>
              <a:cxnLst/>
              <a:rect l="l" t="t" r="r" b="b"/>
              <a:pathLst>
                <a:path w="100718" h="10180" extrusionOk="0">
                  <a:moveTo>
                    <a:pt x="1" y="0"/>
                  </a:moveTo>
                  <a:lnTo>
                    <a:pt x="1" y="10179"/>
                  </a:lnTo>
                  <a:lnTo>
                    <a:pt x="100649" y="10179"/>
                  </a:lnTo>
                  <a:lnTo>
                    <a:pt x="1007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7"/>
            <p:cNvSpPr/>
            <p:nvPr/>
          </p:nvSpPr>
          <p:spPr>
            <a:xfrm>
              <a:off x="8585250" y="5135938"/>
              <a:ext cx="251725" cy="289375"/>
            </a:xfrm>
            <a:custGeom>
              <a:avLst/>
              <a:gdLst/>
              <a:ahLst/>
              <a:cxnLst/>
              <a:rect l="l" t="t" r="r" b="b"/>
              <a:pathLst>
                <a:path w="10069" h="11575" extrusionOk="0">
                  <a:moveTo>
                    <a:pt x="3420" y="1"/>
                  </a:moveTo>
                  <a:lnTo>
                    <a:pt x="268" y="9877"/>
                  </a:lnTo>
                  <a:cubicBezTo>
                    <a:pt x="0" y="10717"/>
                    <a:pt x="627" y="11575"/>
                    <a:pt x="1508" y="11575"/>
                  </a:cubicBezTo>
                  <a:cubicBezTo>
                    <a:pt x="1935" y="11575"/>
                    <a:pt x="2333" y="11366"/>
                    <a:pt x="2577" y="11017"/>
                  </a:cubicBezTo>
                  <a:lnTo>
                    <a:pt x="10069" y="248"/>
                  </a:lnTo>
                  <a:lnTo>
                    <a:pt x="34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7"/>
            <p:cNvSpPr/>
            <p:nvPr/>
          </p:nvSpPr>
          <p:spPr>
            <a:xfrm>
              <a:off x="11182175" y="5135938"/>
              <a:ext cx="251750" cy="289375"/>
            </a:xfrm>
            <a:custGeom>
              <a:avLst/>
              <a:gdLst/>
              <a:ahLst/>
              <a:cxnLst/>
              <a:rect l="l" t="t" r="r" b="b"/>
              <a:pathLst>
                <a:path w="10070" h="11575" extrusionOk="0">
                  <a:moveTo>
                    <a:pt x="6650" y="1"/>
                  </a:moveTo>
                  <a:lnTo>
                    <a:pt x="1" y="248"/>
                  </a:lnTo>
                  <a:lnTo>
                    <a:pt x="7493" y="11017"/>
                  </a:lnTo>
                  <a:cubicBezTo>
                    <a:pt x="7736" y="11366"/>
                    <a:pt x="8135" y="11575"/>
                    <a:pt x="8561" y="11575"/>
                  </a:cubicBezTo>
                  <a:cubicBezTo>
                    <a:pt x="9442" y="11575"/>
                    <a:pt x="10069" y="10717"/>
                    <a:pt x="9801" y="9877"/>
                  </a:cubicBezTo>
                  <a:lnTo>
                    <a:pt x="66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7"/>
            <p:cNvSpPr/>
            <p:nvPr/>
          </p:nvSpPr>
          <p:spPr>
            <a:xfrm>
              <a:off x="8401625" y="4333888"/>
              <a:ext cx="3214500" cy="846575"/>
            </a:xfrm>
            <a:custGeom>
              <a:avLst/>
              <a:gdLst/>
              <a:ahLst/>
              <a:cxnLst/>
              <a:rect l="l" t="t" r="r" b="b"/>
              <a:pathLst>
                <a:path w="128580" h="33863" extrusionOk="0">
                  <a:moveTo>
                    <a:pt x="6915" y="1"/>
                  </a:moveTo>
                  <a:cubicBezTo>
                    <a:pt x="5989" y="1"/>
                    <a:pt x="5134" y="230"/>
                    <a:pt x="4331" y="624"/>
                  </a:cubicBezTo>
                  <a:cubicBezTo>
                    <a:pt x="1499" y="2014"/>
                    <a:pt x="0" y="5190"/>
                    <a:pt x="424" y="8317"/>
                  </a:cubicBezTo>
                  <a:cubicBezTo>
                    <a:pt x="1118" y="13448"/>
                    <a:pt x="2430" y="22345"/>
                    <a:pt x="3623" y="25927"/>
                  </a:cubicBezTo>
                  <a:cubicBezTo>
                    <a:pt x="5347" y="31098"/>
                    <a:pt x="5347" y="32083"/>
                    <a:pt x="9042" y="33315"/>
                  </a:cubicBezTo>
                  <a:cubicBezTo>
                    <a:pt x="10273" y="33725"/>
                    <a:pt x="17112" y="33862"/>
                    <a:pt x="25684" y="33862"/>
                  </a:cubicBezTo>
                  <a:cubicBezTo>
                    <a:pt x="39418" y="33862"/>
                    <a:pt x="57601" y="33511"/>
                    <a:pt x="64291" y="33371"/>
                  </a:cubicBezTo>
                  <a:cubicBezTo>
                    <a:pt x="70980" y="33511"/>
                    <a:pt x="89163" y="33862"/>
                    <a:pt x="102898" y="33862"/>
                  </a:cubicBezTo>
                  <a:cubicBezTo>
                    <a:pt x="111470" y="33862"/>
                    <a:pt x="118309" y="33725"/>
                    <a:pt x="119540" y="33315"/>
                  </a:cubicBezTo>
                  <a:cubicBezTo>
                    <a:pt x="123234" y="32083"/>
                    <a:pt x="123234" y="31097"/>
                    <a:pt x="124957" y="25927"/>
                  </a:cubicBezTo>
                  <a:cubicBezTo>
                    <a:pt x="126152" y="22345"/>
                    <a:pt x="127464" y="13450"/>
                    <a:pt x="128158" y="8317"/>
                  </a:cubicBezTo>
                  <a:cubicBezTo>
                    <a:pt x="128580" y="5190"/>
                    <a:pt x="127083" y="2014"/>
                    <a:pt x="124250" y="624"/>
                  </a:cubicBezTo>
                  <a:cubicBezTo>
                    <a:pt x="123448" y="231"/>
                    <a:pt x="122594" y="1"/>
                    <a:pt x="121669" y="1"/>
                  </a:cubicBezTo>
                  <a:cubicBezTo>
                    <a:pt x="120713" y="1"/>
                    <a:pt x="119682" y="247"/>
                    <a:pt x="118555" y="810"/>
                  </a:cubicBezTo>
                  <a:cubicBezTo>
                    <a:pt x="114123" y="3025"/>
                    <a:pt x="114615" y="11890"/>
                    <a:pt x="114615" y="11890"/>
                  </a:cubicBezTo>
                  <a:lnTo>
                    <a:pt x="114615" y="21741"/>
                  </a:lnTo>
                  <a:lnTo>
                    <a:pt x="13967" y="21741"/>
                  </a:lnTo>
                  <a:lnTo>
                    <a:pt x="13967" y="11890"/>
                  </a:lnTo>
                  <a:cubicBezTo>
                    <a:pt x="13967" y="11890"/>
                    <a:pt x="14459" y="3025"/>
                    <a:pt x="10026" y="808"/>
                  </a:cubicBezTo>
                  <a:cubicBezTo>
                    <a:pt x="8900" y="246"/>
                    <a:pt x="7870" y="1"/>
                    <a:pt x="6915"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7"/>
            <p:cNvSpPr/>
            <p:nvPr/>
          </p:nvSpPr>
          <p:spPr>
            <a:xfrm>
              <a:off x="10395250" y="4081188"/>
              <a:ext cx="658200" cy="611950"/>
            </a:xfrm>
            <a:custGeom>
              <a:avLst/>
              <a:gdLst/>
              <a:ahLst/>
              <a:cxnLst/>
              <a:rect l="l" t="t" r="r" b="b"/>
              <a:pathLst>
                <a:path w="26328" h="24478" extrusionOk="0">
                  <a:moveTo>
                    <a:pt x="20373" y="0"/>
                  </a:moveTo>
                  <a:cubicBezTo>
                    <a:pt x="18261" y="0"/>
                    <a:pt x="14291" y="1721"/>
                    <a:pt x="14291" y="1721"/>
                  </a:cubicBezTo>
                  <a:cubicBezTo>
                    <a:pt x="14291" y="1721"/>
                    <a:pt x="11753" y="3507"/>
                    <a:pt x="11096" y="3977"/>
                  </a:cubicBezTo>
                  <a:cubicBezTo>
                    <a:pt x="10437" y="4447"/>
                    <a:pt x="4326" y="5481"/>
                    <a:pt x="2351" y="5763"/>
                  </a:cubicBezTo>
                  <a:cubicBezTo>
                    <a:pt x="375" y="6045"/>
                    <a:pt x="0" y="13569"/>
                    <a:pt x="375" y="15825"/>
                  </a:cubicBezTo>
                  <a:cubicBezTo>
                    <a:pt x="752" y="18081"/>
                    <a:pt x="2256" y="18928"/>
                    <a:pt x="5641" y="20338"/>
                  </a:cubicBezTo>
                  <a:cubicBezTo>
                    <a:pt x="9026" y="21748"/>
                    <a:pt x="12506" y="24381"/>
                    <a:pt x="15797" y="24476"/>
                  </a:cubicBezTo>
                  <a:cubicBezTo>
                    <a:pt x="15828" y="24477"/>
                    <a:pt x="15860" y="24477"/>
                    <a:pt x="15892" y="24477"/>
                  </a:cubicBezTo>
                  <a:cubicBezTo>
                    <a:pt x="19190" y="24477"/>
                    <a:pt x="24455" y="19753"/>
                    <a:pt x="25387" y="17611"/>
                  </a:cubicBezTo>
                  <a:cubicBezTo>
                    <a:pt x="26327" y="15448"/>
                    <a:pt x="24823" y="10182"/>
                    <a:pt x="24728" y="9337"/>
                  </a:cubicBezTo>
                  <a:cubicBezTo>
                    <a:pt x="24635" y="8490"/>
                    <a:pt x="25105" y="8208"/>
                    <a:pt x="25669" y="7080"/>
                  </a:cubicBezTo>
                  <a:cubicBezTo>
                    <a:pt x="26234" y="5952"/>
                    <a:pt x="22754" y="1156"/>
                    <a:pt x="21343" y="215"/>
                  </a:cubicBezTo>
                  <a:cubicBezTo>
                    <a:pt x="21116" y="64"/>
                    <a:pt x="20779" y="0"/>
                    <a:pt x="20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7"/>
            <p:cNvSpPr/>
            <p:nvPr/>
          </p:nvSpPr>
          <p:spPr>
            <a:xfrm>
              <a:off x="10277675" y="3231288"/>
              <a:ext cx="735825" cy="898050"/>
            </a:xfrm>
            <a:custGeom>
              <a:avLst/>
              <a:gdLst/>
              <a:ahLst/>
              <a:cxnLst/>
              <a:rect l="l" t="t" r="r" b="b"/>
              <a:pathLst>
                <a:path w="29433" h="35922" extrusionOk="0">
                  <a:moveTo>
                    <a:pt x="9241" y="0"/>
                  </a:moveTo>
                  <a:cubicBezTo>
                    <a:pt x="7403" y="0"/>
                    <a:pt x="5563" y="557"/>
                    <a:pt x="4703" y="1114"/>
                  </a:cubicBezTo>
                  <a:cubicBezTo>
                    <a:pt x="3104" y="2148"/>
                    <a:pt x="1882" y="2523"/>
                    <a:pt x="1882" y="2523"/>
                  </a:cubicBezTo>
                  <a:cubicBezTo>
                    <a:pt x="1882" y="2523"/>
                    <a:pt x="1" y="2523"/>
                    <a:pt x="1" y="4874"/>
                  </a:cubicBezTo>
                  <a:cubicBezTo>
                    <a:pt x="1" y="7225"/>
                    <a:pt x="2070" y="8541"/>
                    <a:pt x="2447" y="8541"/>
                  </a:cubicBezTo>
                  <a:cubicBezTo>
                    <a:pt x="2575" y="8541"/>
                    <a:pt x="3024" y="8475"/>
                    <a:pt x="3608" y="8475"/>
                  </a:cubicBezTo>
                  <a:cubicBezTo>
                    <a:pt x="4728" y="8475"/>
                    <a:pt x="6344" y="8719"/>
                    <a:pt x="7148" y="10140"/>
                  </a:cubicBezTo>
                  <a:cubicBezTo>
                    <a:pt x="8370" y="12303"/>
                    <a:pt x="10063" y="16064"/>
                    <a:pt x="11567" y="18415"/>
                  </a:cubicBezTo>
                  <a:cubicBezTo>
                    <a:pt x="13071" y="20766"/>
                    <a:pt x="14388" y="21988"/>
                    <a:pt x="15986" y="22458"/>
                  </a:cubicBezTo>
                  <a:cubicBezTo>
                    <a:pt x="17585" y="22929"/>
                    <a:pt x="19466" y="26030"/>
                    <a:pt x="19277" y="28475"/>
                  </a:cubicBezTo>
                  <a:cubicBezTo>
                    <a:pt x="19089" y="30921"/>
                    <a:pt x="18055" y="34306"/>
                    <a:pt x="19277" y="35529"/>
                  </a:cubicBezTo>
                  <a:cubicBezTo>
                    <a:pt x="19547" y="35798"/>
                    <a:pt x="19917" y="35921"/>
                    <a:pt x="20347" y="35921"/>
                  </a:cubicBezTo>
                  <a:cubicBezTo>
                    <a:pt x="21865" y="35921"/>
                    <a:pt x="24123" y="34383"/>
                    <a:pt x="25295" y="32332"/>
                  </a:cubicBezTo>
                  <a:cubicBezTo>
                    <a:pt x="26800" y="29699"/>
                    <a:pt x="25389" y="30074"/>
                    <a:pt x="25671" y="26784"/>
                  </a:cubicBezTo>
                  <a:cubicBezTo>
                    <a:pt x="25953" y="23492"/>
                    <a:pt x="29433" y="20954"/>
                    <a:pt x="27363" y="15688"/>
                  </a:cubicBezTo>
                  <a:cubicBezTo>
                    <a:pt x="25295" y="10422"/>
                    <a:pt x="17583" y="10045"/>
                    <a:pt x="16456" y="9952"/>
                  </a:cubicBezTo>
                  <a:cubicBezTo>
                    <a:pt x="16456" y="9952"/>
                    <a:pt x="15422" y="4122"/>
                    <a:pt x="13354" y="1584"/>
                  </a:cubicBezTo>
                  <a:cubicBezTo>
                    <a:pt x="12399" y="411"/>
                    <a:pt x="10821" y="0"/>
                    <a:pt x="92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7"/>
            <p:cNvSpPr/>
            <p:nvPr/>
          </p:nvSpPr>
          <p:spPr>
            <a:xfrm>
              <a:off x="9177525" y="3937813"/>
              <a:ext cx="923150" cy="626925"/>
            </a:xfrm>
            <a:custGeom>
              <a:avLst/>
              <a:gdLst/>
              <a:ahLst/>
              <a:cxnLst/>
              <a:rect l="l" t="t" r="r" b="b"/>
              <a:pathLst>
                <a:path w="36926" h="25077" extrusionOk="0">
                  <a:moveTo>
                    <a:pt x="22417" y="0"/>
                  </a:moveTo>
                  <a:cubicBezTo>
                    <a:pt x="22228" y="0"/>
                    <a:pt x="22057" y="38"/>
                    <a:pt x="21909" y="121"/>
                  </a:cubicBezTo>
                  <a:cubicBezTo>
                    <a:pt x="20216" y="1061"/>
                    <a:pt x="1" y="17610"/>
                    <a:pt x="1" y="17610"/>
                  </a:cubicBezTo>
                  <a:lnTo>
                    <a:pt x="4420" y="21183"/>
                  </a:lnTo>
                  <a:lnTo>
                    <a:pt x="21722" y="11310"/>
                  </a:lnTo>
                  <a:cubicBezTo>
                    <a:pt x="21722" y="11310"/>
                    <a:pt x="23885" y="15165"/>
                    <a:pt x="26234" y="18739"/>
                  </a:cubicBezTo>
                  <a:cubicBezTo>
                    <a:pt x="28585" y="22312"/>
                    <a:pt x="32818" y="24662"/>
                    <a:pt x="34885" y="25039"/>
                  </a:cubicBezTo>
                  <a:cubicBezTo>
                    <a:pt x="35028" y="25064"/>
                    <a:pt x="35159" y="25077"/>
                    <a:pt x="35281" y="25077"/>
                  </a:cubicBezTo>
                  <a:cubicBezTo>
                    <a:pt x="36925" y="25077"/>
                    <a:pt x="36721" y="22795"/>
                    <a:pt x="36108" y="20431"/>
                  </a:cubicBezTo>
                  <a:cubicBezTo>
                    <a:pt x="35451" y="17892"/>
                    <a:pt x="30278" y="6609"/>
                    <a:pt x="28210" y="4069"/>
                  </a:cubicBezTo>
                  <a:cubicBezTo>
                    <a:pt x="28210" y="4069"/>
                    <a:pt x="24375" y="0"/>
                    <a:pt x="224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7"/>
            <p:cNvSpPr/>
            <p:nvPr/>
          </p:nvSpPr>
          <p:spPr>
            <a:xfrm>
              <a:off x="10016750" y="3695763"/>
              <a:ext cx="759300" cy="893875"/>
            </a:xfrm>
            <a:custGeom>
              <a:avLst/>
              <a:gdLst/>
              <a:ahLst/>
              <a:cxnLst/>
              <a:rect l="l" t="t" r="r" b="b"/>
              <a:pathLst>
                <a:path w="30372" h="35755" extrusionOk="0">
                  <a:moveTo>
                    <a:pt x="15103" y="0"/>
                  </a:moveTo>
                  <a:cubicBezTo>
                    <a:pt x="13223" y="0"/>
                    <a:pt x="11048" y="941"/>
                    <a:pt x="10531" y="2751"/>
                  </a:cubicBezTo>
                  <a:cubicBezTo>
                    <a:pt x="9968" y="4725"/>
                    <a:pt x="5360" y="11307"/>
                    <a:pt x="5078" y="11965"/>
                  </a:cubicBezTo>
                  <a:cubicBezTo>
                    <a:pt x="4795" y="12623"/>
                    <a:pt x="1" y="17983"/>
                    <a:pt x="1" y="17983"/>
                  </a:cubicBezTo>
                  <a:lnTo>
                    <a:pt x="13071" y="35755"/>
                  </a:lnTo>
                  <a:cubicBezTo>
                    <a:pt x="13071" y="35755"/>
                    <a:pt x="17865" y="34532"/>
                    <a:pt x="18242" y="30582"/>
                  </a:cubicBezTo>
                  <a:cubicBezTo>
                    <a:pt x="18619" y="26633"/>
                    <a:pt x="18430" y="23248"/>
                    <a:pt x="21533" y="19581"/>
                  </a:cubicBezTo>
                  <a:cubicBezTo>
                    <a:pt x="24635" y="15914"/>
                    <a:pt x="29619" y="9896"/>
                    <a:pt x="29995" y="5664"/>
                  </a:cubicBezTo>
                  <a:cubicBezTo>
                    <a:pt x="30372" y="1433"/>
                    <a:pt x="27080" y="775"/>
                    <a:pt x="25200" y="586"/>
                  </a:cubicBezTo>
                  <a:cubicBezTo>
                    <a:pt x="23320" y="399"/>
                    <a:pt x="21533" y="23"/>
                    <a:pt x="21533" y="23"/>
                  </a:cubicBezTo>
                  <a:lnTo>
                    <a:pt x="19558" y="306"/>
                  </a:lnTo>
                  <a:cubicBezTo>
                    <a:pt x="19558" y="306"/>
                    <a:pt x="17583" y="211"/>
                    <a:pt x="15609" y="24"/>
                  </a:cubicBezTo>
                  <a:cubicBezTo>
                    <a:pt x="15444" y="8"/>
                    <a:pt x="15274" y="0"/>
                    <a:pt x="15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7"/>
            <p:cNvSpPr/>
            <p:nvPr/>
          </p:nvSpPr>
          <p:spPr>
            <a:xfrm>
              <a:off x="10078175" y="3848488"/>
              <a:ext cx="220675" cy="303925"/>
            </a:xfrm>
            <a:custGeom>
              <a:avLst/>
              <a:gdLst/>
              <a:ahLst/>
              <a:cxnLst/>
              <a:rect l="l" t="t" r="r" b="b"/>
              <a:pathLst>
                <a:path w="8827" h="12157" extrusionOk="0">
                  <a:moveTo>
                    <a:pt x="6328" y="1"/>
                  </a:moveTo>
                  <a:cubicBezTo>
                    <a:pt x="4791" y="2532"/>
                    <a:pt x="2803" y="5432"/>
                    <a:pt x="2621" y="5856"/>
                  </a:cubicBezTo>
                  <a:cubicBezTo>
                    <a:pt x="2481" y="6182"/>
                    <a:pt x="1227" y="7670"/>
                    <a:pt x="1" y="9083"/>
                  </a:cubicBezTo>
                  <a:lnTo>
                    <a:pt x="3749" y="12156"/>
                  </a:lnTo>
                  <a:lnTo>
                    <a:pt x="8826" y="5386"/>
                  </a:lnTo>
                  <a:cubicBezTo>
                    <a:pt x="8826" y="5386"/>
                    <a:pt x="8263" y="4634"/>
                    <a:pt x="7792" y="3787"/>
                  </a:cubicBezTo>
                  <a:cubicBezTo>
                    <a:pt x="7322" y="2942"/>
                    <a:pt x="8356" y="1249"/>
                    <a:pt x="8356" y="1249"/>
                  </a:cubicBezTo>
                  <a:lnTo>
                    <a:pt x="6328" y="1"/>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7"/>
            <p:cNvSpPr/>
            <p:nvPr/>
          </p:nvSpPr>
          <p:spPr>
            <a:xfrm>
              <a:off x="10449575" y="3614063"/>
              <a:ext cx="161975" cy="229550"/>
            </a:xfrm>
            <a:custGeom>
              <a:avLst/>
              <a:gdLst/>
              <a:ahLst/>
              <a:cxnLst/>
              <a:rect l="l" t="t" r="r" b="b"/>
              <a:pathLst>
                <a:path w="6479" h="9182" extrusionOk="0">
                  <a:moveTo>
                    <a:pt x="3657" y="0"/>
                  </a:moveTo>
                  <a:lnTo>
                    <a:pt x="835" y="753"/>
                  </a:lnTo>
                  <a:cubicBezTo>
                    <a:pt x="835" y="753"/>
                    <a:pt x="1776" y="2257"/>
                    <a:pt x="835" y="4326"/>
                  </a:cubicBezTo>
                  <a:cubicBezTo>
                    <a:pt x="1" y="6161"/>
                    <a:pt x="351" y="9181"/>
                    <a:pt x="1820" y="9181"/>
                  </a:cubicBezTo>
                  <a:cubicBezTo>
                    <a:pt x="2006" y="9181"/>
                    <a:pt x="2211" y="9133"/>
                    <a:pt x="2433" y="9027"/>
                  </a:cubicBezTo>
                  <a:cubicBezTo>
                    <a:pt x="4407" y="8086"/>
                    <a:pt x="6478" y="3949"/>
                    <a:pt x="6478" y="3949"/>
                  </a:cubicBezTo>
                  <a:cubicBezTo>
                    <a:pt x="6478" y="3949"/>
                    <a:pt x="4315" y="1693"/>
                    <a:pt x="3657"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7"/>
            <p:cNvSpPr/>
            <p:nvPr/>
          </p:nvSpPr>
          <p:spPr>
            <a:xfrm>
              <a:off x="10323150" y="3343563"/>
              <a:ext cx="222575" cy="312250"/>
            </a:xfrm>
            <a:custGeom>
              <a:avLst/>
              <a:gdLst/>
              <a:ahLst/>
              <a:cxnLst/>
              <a:rect l="l" t="t" r="r" b="b"/>
              <a:pathLst>
                <a:path w="8903" h="12490" extrusionOk="0">
                  <a:moveTo>
                    <a:pt x="2304" y="1"/>
                  </a:moveTo>
                  <a:cubicBezTo>
                    <a:pt x="1706" y="1"/>
                    <a:pt x="1" y="129"/>
                    <a:pt x="158" y="1606"/>
                  </a:cubicBezTo>
                  <a:cubicBezTo>
                    <a:pt x="158" y="1606"/>
                    <a:pt x="2037" y="11949"/>
                    <a:pt x="4013" y="12419"/>
                  </a:cubicBezTo>
                  <a:cubicBezTo>
                    <a:pt x="4214" y="12467"/>
                    <a:pt x="4424" y="12489"/>
                    <a:pt x="4637" y="12489"/>
                  </a:cubicBezTo>
                  <a:cubicBezTo>
                    <a:pt x="6515" y="12489"/>
                    <a:pt x="8714" y="10820"/>
                    <a:pt x="8714" y="10820"/>
                  </a:cubicBezTo>
                  <a:cubicBezTo>
                    <a:pt x="8714" y="10820"/>
                    <a:pt x="8055" y="9786"/>
                    <a:pt x="7962" y="8187"/>
                  </a:cubicBezTo>
                  <a:cubicBezTo>
                    <a:pt x="7867" y="6588"/>
                    <a:pt x="8902" y="4709"/>
                    <a:pt x="7773" y="4050"/>
                  </a:cubicBezTo>
                  <a:cubicBezTo>
                    <a:pt x="6644" y="3392"/>
                    <a:pt x="6363" y="4332"/>
                    <a:pt x="4482" y="2358"/>
                  </a:cubicBezTo>
                  <a:cubicBezTo>
                    <a:pt x="2602" y="383"/>
                    <a:pt x="2507" y="7"/>
                    <a:pt x="2507" y="7"/>
                  </a:cubicBezTo>
                  <a:cubicBezTo>
                    <a:pt x="2507" y="7"/>
                    <a:pt x="2430" y="1"/>
                    <a:pt x="2304"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7"/>
            <p:cNvSpPr/>
            <p:nvPr/>
          </p:nvSpPr>
          <p:spPr>
            <a:xfrm>
              <a:off x="9892150" y="3940813"/>
              <a:ext cx="580650" cy="296225"/>
            </a:xfrm>
            <a:custGeom>
              <a:avLst/>
              <a:gdLst/>
              <a:ahLst/>
              <a:cxnLst/>
              <a:rect l="l" t="t" r="r" b="b"/>
              <a:pathLst>
                <a:path w="23226" h="11849" extrusionOk="0">
                  <a:moveTo>
                    <a:pt x="8275" y="1"/>
                  </a:moveTo>
                  <a:lnTo>
                    <a:pt x="0" y="4231"/>
                  </a:lnTo>
                  <a:lnTo>
                    <a:pt x="13823" y="11848"/>
                  </a:lnTo>
                  <a:lnTo>
                    <a:pt x="23226" y="6207"/>
                  </a:lnTo>
                  <a:lnTo>
                    <a:pt x="8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7"/>
            <p:cNvSpPr/>
            <p:nvPr/>
          </p:nvSpPr>
          <p:spPr>
            <a:xfrm>
              <a:off x="9791050" y="3757463"/>
              <a:ext cx="446675" cy="479575"/>
            </a:xfrm>
            <a:custGeom>
              <a:avLst/>
              <a:gdLst/>
              <a:ahLst/>
              <a:cxnLst/>
              <a:rect l="l" t="t" r="r" b="b"/>
              <a:pathLst>
                <a:path w="17867" h="19183" extrusionOk="0">
                  <a:moveTo>
                    <a:pt x="1" y="1"/>
                  </a:moveTo>
                  <a:lnTo>
                    <a:pt x="4044" y="11565"/>
                  </a:lnTo>
                  <a:lnTo>
                    <a:pt x="17867" y="19182"/>
                  </a:lnTo>
                  <a:lnTo>
                    <a:pt x="15329" y="4983"/>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7"/>
            <p:cNvSpPr/>
            <p:nvPr/>
          </p:nvSpPr>
          <p:spPr>
            <a:xfrm>
              <a:off x="10200100" y="3690338"/>
              <a:ext cx="622975" cy="596050"/>
            </a:xfrm>
            <a:custGeom>
              <a:avLst/>
              <a:gdLst/>
              <a:ahLst/>
              <a:cxnLst/>
              <a:rect l="l" t="t" r="r" b="b"/>
              <a:pathLst>
                <a:path w="24919" h="23842" extrusionOk="0">
                  <a:moveTo>
                    <a:pt x="21550" y="0"/>
                  </a:moveTo>
                  <a:cubicBezTo>
                    <a:pt x="20367" y="0"/>
                    <a:pt x="18970" y="612"/>
                    <a:pt x="17678" y="2215"/>
                  </a:cubicBezTo>
                  <a:lnTo>
                    <a:pt x="18525" y="4848"/>
                  </a:lnTo>
                  <a:lnTo>
                    <a:pt x="19934" y="17635"/>
                  </a:lnTo>
                  <a:cubicBezTo>
                    <a:pt x="19934" y="17635"/>
                    <a:pt x="16456" y="18764"/>
                    <a:pt x="13164" y="19328"/>
                  </a:cubicBezTo>
                  <a:cubicBezTo>
                    <a:pt x="9874" y="19892"/>
                    <a:pt x="8087" y="19893"/>
                    <a:pt x="8087" y="19893"/>
                  </a:cubicBezTo>
                  <a:cubicBezTo>
                    <a:pt x="8087" y="19893"/>
                    <a:pt x="6959" y="18482"/>
                    <a:pt x="5924" y="18200"/>
                  </a:cubicBezTo>
                  <a:cubicBezTo>
                    <a:pt x="5407" y="18059"/>
                    <a:pt x="5054" y="18035"/>
                    <a:pt x="4714" y="18035"/>
                  </a:cubicBezTo>
                  <a:cubicBezTo>
                    <a:pt x="4542" y="18035"/>
                    <a:pt x="4374" y="18041"/>
                    <a:pt x="4188" y="18041"/>
                  </a:cubicBezTo>
                  <a:cubicBezTo>
                    <a:pt x="4006" y="18041"/>
                    <a:pt x="3807" y="18035"/>
                    <a:pt x="3574" y="18012"/>
                  </a:cubicBezTo>
                  <a:cubicBezTo>
                    <a:pt x="3190" y="17973"/>
                    <a:pt x="2837" y="17935"/>
                    <a:pt x="2574" y="17935"/>
                  </a:cubicBezTo>
                  <a:cubicBezTo>
                    <a:pt x="2192" y="17935"/>
                    <a:pt x="1997" y="18016"/>
                    <a:pt x="2163" y="18294"/>
                  </a:cubicBezTo>
                  <a:cubicBezTo>
                    <a:pt x="2445" y="18764"/>
                    <a:pt x="2727" y="18671"/>
                    <a:pt x="3667" y="18764"/>
                  </a:cubicBezTo>
                  <a:cubicBezTo>
                    <a:pt x="4608" y="18858"/>
                    <a:pt x="5454" y="19987"/>
                    <a:pt x="5454" y="19987"/>
                  </a:cubicBezTo>
                  <a:lnTo>
                    <a:pt x="2727" y="21397"/>
                  </a:lnTo>
                  <a:cubicBezTo>
                    <a:pt x="2727" y="21397"/>
                    <a:pt x="1129" y="20833"/>
                    <a:pt x="564" y="20833"/>
                  </a:cubicBezTo>
                  <a:cubicBezTo>
                    <a:pt x="1" y="20833"/>
                    <a:pt x="282" y="21209"/>
                    <a:pt x="282" y="21209"/>
                  </a:cubicBezTo>
                  <a:cubicBezTo>
                    <a:pt x="282" y="21209"/>
                    <a:pt x="1881" y="21773"/>
                    <a:pt x="2539" y="22431"/>
                  </a:cubicBezTo>
                  <a:cubicBezTo>
                    <a:pt x="3197" y="23090"/>
                    <a:pt x="4231" y="23842"/>
                    <a:pt x="5267" y="23842"/>
                  </a:cubicBezTo>
                  <a:cubicBezTo>
                    <a:pt x="6300" y="23842"/>
                    <a:pt x="10251" y="22244"/>
                    <a:pt x="10251" y="22244"/>
                  </a:cubicBezTo>
                  <a:cubicBezTo>
                    <a:pt x="10251" y="22244"/>
                    <a:pt x="16926" y="22056"/>
                    <a:pt x="17960" y="22056"/>
                  </a:cubicBezTo>
                  <a:lnTo>
                    <a:pt x="23696" y="18389"/>
                  </a:lnTo>
                  <a:cubicBezTo>
                    <a:pt x="23696" y="18389"/>
                    <a:pt x="24918" y="3625"/>
                    <a:pt x="24260" y="1745"/>
                  </a:cubicBezTo>
                  <a:cubicBezTo>
                    <a:pt x="23914" y="756"/>
                    <a:pt x="22864" y="0"/>
                    <a:pt x="21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7"/>
            <p:cNvSpPr/>
            <p:nvPr/>
          </p:nvSpPr>
          <p:spPr>
            <a:xfrm>
              <a:off x="10200100" y="3917988"/>
              <a:ext cx="607850" cy="368400"/>
            </a:xfrm>
            <a:custGeom>
              <a:avLst/>
              <a:gdLst/>
              <a:ahLst/>
              <a:cxnLst/>
              <a:rect l="l" t="t" r="r" b="b"/>
              <a:pathLst>
                <a:path w="24314" h="14736" extrusionOk="0">
                  <a:moveTo>
                    <a:pt x="24314" y="1"/>
                  </a:moveTo>
                  <a:lnTo>
                    <a:pt x="19120" y="1149"/>
                  </a:lnTo>
                  <a:lnTo>
                    <a:pt x="19934" y="8529"/>
                  </a:lnTo>
                  <a:cubicBezTo>
                    <a:pt x="19934" y="8529"/>
                    <a:pt x="16456" y="9658"/>
                    <a:pt x="13164" y="10222"/>
                  </a:cubicBezTo>
                  <a:cubicBezTo>
                    <a:pt x="9873" y="10786"/>
                    <a:pt x="8087" y="10787"/>
                    <a:pt x="8087" y="10787"/>
                  </a:cubicBezTo>
                  <a:cubicBezTo>
                    <a:pt x="8087" y="10787"/>
                    <a:pt x="6958" y="9376"/>
                    <a:pt x="5924" y="9094"/>
                  </a:cubicBezTo>
                  <a:cubicBezTo>
                    <a:pt x="5407" y="8953"/>
                    <a:pt x="5054" y="8929"/>
                    <a:pt x="4713" y="8929"/>
                  </a:cubicBezTo>
                  <a:cubicBezTo>
                    <a:pt x="4541" y="8929"/>
                    <a:pt x="4373" y="8935"/>
                    <a:pt x="4187" y="8935"/>
                  </a:cubicBezTo>
                  <a:cubicBezTo>
                    <a:pt x="4005" y="8935"/>
                    <a:pt x="3806" y="8929"/>
                    <a:pt x="3573" y="8906"/>
                  </a:cubicBezTo>
                  <a:cubicBezTo>
                    <a:pt x="3189" y="8867"/>
                    <a:pt x="2836" y="8829"/>
                    <a:pt x="2573" y="8829"/>
                  </a:cubicBezTo>
                  <a:cubicBezTo>
                    <a:pt x="2191" y="8829"/>
                    <a:pt x="1996" y="8910"/>
                    <a:pt x="2163" y="9188"/>
                  </a:cubicBezTo>
                  <a:cubicBezTo>
                    <a:pt x="2445" y="9658"/>
                    <a:pt x="2727" y="9565"/>
                    <a:pt x="3667" y="9658"/>
                  </a:cubicBezTo>
                  <a:cubicBezTo>
                    <a:pt x="4608" y="9752"/>
                    <a:pt x="5454" y="10881"/>
                    <a:pt x="5454" y="10881"/>
                  </a:cubicBezTo>
                  <a:lnTo>
                    <a:pt x="2727" y="12291"/>
                  </a:lnTo>
                  <a:cubicBezTo>
                    <a:pt x="2727" y="12291"/>
                    <a:pt x="1128" y="11727"/>
                    <a:pt x="564" y="11727"/>
                  </a:cubicBezTo>
                  <a:cubicBezTo>
                    <a:pt x="1" y="11727"/>
                    <a:pt x="282" y="12103"/>
                    <a:pt x="282" y="12103"/>
                  </a:cubicBezTo>
                  <a:cubicBezTo>
                    <a:pt x="282" y="12103"/>
                    <a:pt x="1880" y="12667"/>
                    <a:pt x="2539" y="13325"/>
                  </a:cubicBezTo>
                  <a:cubicBezTo>
                    <a:pt x="3197" y="13984"/>
                    <a:pt x="4231" y="14736"/>
                    <a:pt x="5265" y="14736"/>
                  </a:cubicBezTo>
                  <a:cubicBezTo>
                    <a:pt x="6300" y="14736"/>
                    <a:pt x="10249" y="13138"/>
                    <a:pt x="10249" y="13138"/>
                  </a:cubicBezTo>
                  <a:cubicBezTo>
                    <a:pt x="10249" y="13138"/>
                    <a:pt x="16926" y="12950"/>
                    <a:pt x="17960" y="12950"/>
                  </a:cubicBezTo>
                  <a:lnTo>
                    <a:pt x="23696" y="9283"/>
                  </a:lnTo>
                  <a:cubicBezTo>
                    <a:pt x="23696" y="9283"/>
                    <a:pt x="24094" y="4477"/>
                    <a:pt x="24314"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7"/>
            <p:cNvSpPr/>
            <p:nvPr/>
          </p:nvSpPr>
          <p:spPr>
            <a:xfrm>
              <a:off x="10590625" y="4086638"/>
              <a:ext cx="462825" cy="606475"/>
            </a:xfrm>
            <a:custGeom>
              <a:avLst/>
              <a:gdLst/>
              <a:ahLst/>
              <a:cxnLst/>
              <a:rect l="l" t="t" r="r" b="b"/>
              <a:pathLst>
                <a:path w="18513" h="24259" extrusionOk="0">
                  <a:moveTo>
                    <a:pt x="13532" y="0"/>
                  </a:moveTo>
                  <a:cubicBezTo>
                    <a:pt x="12936" y="105"/>
                    <a:pt x="12252" y="319"/>
                    <a:pt x="12306" y="749"/>
                  </a:cubicBezTo>
                  <a:cubicBezTo>
                    <a:pt x="12401" y="1502"/>
                    <a:pt x="12117" y="15230"/>
                    <a:pt x="10708" y="17393"/>
                  </a:cubicBezTo>
                  <a:cubicBezTo>
                    <a:pt x="9299" y="19556"/>
                    <a:pt x="3279" y="21153"/>
                    <a:pt x="1493" y="21248"/>
                  </a:cubicBezTo>
                  <a:cubicBezTo>
                    <a:pt x="1429" y="21252"/>
                    <a:pt x="1361" y="21253"/>
                    <a:pt x="1289" y="21253"/>
                  </a:cubicBezTo>
                  <a:cubicBezTo>
                    <a:pt x="933" y="21253"/>
                    <a:pt x="488" y="21215"/>
                    <a:pt x="0" y="21152"/>
                  </a:cubicBezTo>
                  <a:lnTo>
                    <a:pt x="0" y="21152"/>
                  </a:lnTo>
                  <a:cubicBezTo>
                    <a:pt x="2685" y="22538"/>
                    <a:pt x="5391" y="24182"/>
                    <a:pt x="7982" y="24257"/>
                  </a:cubicBezTo>
                  <a:cubicBezTo>
                    <a:pt x="8013" y="24258"/>
                    <a:pt x="8045" y="24258"/>
                    <a:pt x="8077" y="24258"/>
                  </a:cubicBezTo>
                  <a:cubicBezTo>
                    <a:pt x="11375" y="24258"/>
                    <a:pt x="16640" y="19535"/>
                    <a:pt x="17572" y="17393"/>
                  </a:cubicBezTo>
                  <a:cubicBezTo>
                    <a:pt x="18512" y="15230"/>
                    <a:pt x="17008" y="9964"/>
                    <a:pt x="16915" y="9119"/>
                  </a:cubicBezTo>
                  <a:cubicBezTo>
                    <a:pt x="16820" y="8272"/>
                    <a:pt x="17290" y="7990"/>
                    <a:pt x="17855" y="6861"/>
                  </a:cubicBezTo>
                  <a:cubicBezTo>
                    <a:pt x="18419" y="5734"/>
                    <a:pt x="14944" y="945"/>
                    <a:pt x="135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7"/>
            <p:cNvSpPr/>
            <p:nvPr/>
          </p:nvSpPr>
          <p:spPr>
            <a:xfrm>
              <a:off x="10566825" y="4241713"/>
              <a:ext cx="82275" cy="87000"/>
            </a:xfrm>
            <a:custGeom>
              <a:avLst/>
              <a:gdLst/>
              <a:ahLst/>
              <a:cxnLst/>
              <a:rect l="l" t="t" r="r" b="b"/>
              <a:pathLst>
                <a:path w="3291" h="3480" extrusionOk="0">
                  <a:moveTo>
                    <a:pt x="3291" y="1"/>
                  </a:moveTo>
                  <a:lnTo>
                    <a:pt x="1" y="3479"/>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7"/>
            <p:cNvSpPr/>
            <p:nvPr/>
          </p:nvSpPr>
          <p:spPr>
            <a:xfrm>
              <a:off x="9123450" y="3973738"/>
              <a:ext cx="1262400" cy="656825"/>
            </a:xfrm>
            <a:custGeom>
              <a:avLst/>
              <a:gdLst/>
              <a:ahLst/>
              <a:cxnLst/>
              <a:rect l="l" t="t" r="r" b="b"/>
              <a:pathLst>
                <a:path w="50496" h="26273" extrusionOk="0">
                  <a:moveTo>
                    <a:pt x="31201" y="0"/>
                  </a:moveTo>
                  <a:cubicBezTo>
                    <a:pt x="30099" y="0"/>
                    <a:pt x="22347" y="8392"/>
                    <a:pt x="16456" y="12412"/>
                  </a:cubicBezTo>
                  <a:cubicBezTo>
                    <a:pt x="10533" y="16456"/>
                    <a:pt x="753" y="21627"/>
                    <a:pt x="378" y="22003"/>
                  </a:cubicBezTo>
                  <a:cubicBezTo>
                    <a:pt x="1" y="22378"/>
                    <a:pt x="3292" y="22755"/>
                    <a:pt x="6865" y="22755"/>
                  </a:cubicBezTo>
                  <a:cubicBezTo>
                    <a:pt x="10438" y="22755"/>
                    <a:pt x="12977" y="22097"/>
                    <a:pt x="13635" y="21250"/>
                  </a:cubicBezTo>
                  <a:cubicBezTo>
                    <a:pt x="14293" y="20405"/>
                    <a:pt x="13541" y="18994"/>
                    <a:pt x="13541" y="18994"/>
                  </a:cubicBezTo>
                  <a:cubicBezTo>
                    <a:pt x="13541" y="18994"/>
                    <a:pt x="22097" y="15232"/>
                    <a:pt x="24825" y="14387"/>
                  </a:cubicBezTo>
                  <a:cubicBezTo>
                    <a:pt x="27552" y="13540"/>
                    <a:pt x="29620" y="11377"/>
                    <a:pt x="29620" y="11377"/>
                  </a:cubicBezTo>
                  <a:cubicBezTo>
                    <a:pt x="29620" y="11377"/>
                    <a:pt x="35449" y="22661"/>
                    <a:pt x="38082" y="24447"/>
                  </a:cubicBezTo>
                  <a:cubicBezTo>
                    <a:pt x="39509" y="25415"/>
                    <a:pt x="41735" y="26273"/>
                    <a:pt x="44178" y="26273"/>
                  </a:cubicBezTo>
                  <a:cubicBezTo>
                    <a:pt x="46246" y="26273"/>
                    <a:pt x="48469" y="25659"/>
                    <a:pt x="50495" y="23978"/>
                  </a:cubicBezTo>
                  <a:cubicBezTo>
                    <a:pt x="50495" y="23978"/>
                    <a:pt x="48708" y="20405"/>
                    <a:pt x="44571" y="14387"/>
                  </a:cubicBezTo>
                  <a:cubicBezTo>
                    <a:pt x="40434" y="8370"/>
                    <a:pt x="32253" y="94"/>
                    <a:pt x="31219" y="1"/>
                  </a:cubicBezTo>
                  <a:cubicBezTo>
                    <a:pt x="31213" y="0"/>
                    <a:pt x="31207" y="0"/>
                    <a:pt x="312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7"/>
            <p:cNvSpPr/>
            <p:nvPr/>
          </p:nvSpPr>
          <p:spPr>
            <a:xfrm>
              <a:off x="9123450" y="4304763"/>
              <a:ext cx="452825" cy="237850"/>
            </a:xfrm>
            <a:custGeom>
              <a:avLst/>
              <a:gdLst/>
              <a:ahLst/>
              <a:cxnLst/>
              <a:rect l="l" t="t" r="r" b="b"/>
              <a:pathLst>
                <a:path w="18113" h="9514" extrusionOk="0">
                  <a:moveTo>
                    <a:pt x="15212" y="0"/>
                  </a:moveTo>
                  <a:lnTo>
                    <a:pt x="15212" y="0"/>
                  </a:lnTo>
                  <a:cubicBezTo>
                    <a:pt x="9258" y="3889"/>
                    <a:pt x="728" y="8411"/>
                    <a:pt x="378" y="8762"/>
                  </a:cubicBezTo>
                  <a:cubicBezTo>
                    <a:pt x="1" y="9138"/>
                    <a:pt x="3292" y="9514"/>
                    <a:pt x="6865" y="9514"/>
                  </a:cubicBezTo>
                  <a:cubicBezTo>
                    <a:pt x="10438" y="9514"/>
                    <a:pt x="12977" y="8856"/>
                    <a:pt x="13635" y="8009"/>
                  </a:cubicBezTo>
                  <a:cubicBezTo>
                    <a:pt x="14293" y="7164"/>
                    <a:pt x="13541" y="5753"/>
                    <a:pt x="13541" y="5753"/>
                  </a:cubicBezTo>
                  <a:cubicBezTo>
                    <a:pt x="13541" y="5753"/>
                    <a:pt x="15653" y="4825"/>
                    <a:pt x="18113" y="3787"/>
                  </a:cubicBezTo>
                  <a:cubicBezTo>
                    <a:pt x="17428" y="3461"/>
                    <a:pt x="16715" y="2958"/>
                    <a:pt x="16079" y="2180"/>
                  </a:cubicBezTo>
                  <a:cubicBezTo>
                    <a:pt x="15406" y="1353"/>
                    <a:pt x="15195" y="618"/>
                    <a:pt x="15212"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7"/>
            <p:cNvSpPr/>
            <p:nvPr/>
          </p:nvSpPr>
          <p:spPr>
            <a:xfrm>
              <a:off x="8879000" y="4340438"/>
              <a:ext cx="427825" cy="263525"/>
            </a:xfrm>
            <a:custGeom>
              <a:avLst/>
              <a:gdLst/>
              <a:ahLst/>
              <a:cxnLst/>
              <a:rect l="l" t="t" r="r" b="b"/>
              <a:pathLst>
                <a:path w="17113" h="10541" extrusionOk="0">
                  <a:moveTo>
                    <a:pt x="13916" y="1"/>
                  </a:moveTo>
                  <a:cubicBezTo>
                    <a:pt x="13916" y="1"/>
                    <a:pt x="4513" y="6677"/>
                    <a:pt x="3291" y="7711"/>
                  </a:cubicBezTo>
                  <a:cubicBezTo>
                    <a:pt x="2068" y="8745"/>
                    <a:pt x="0" y="9309"/>
                    <a:pt x="846" y="10061"/>
                  </a:cubicBezTo>
                  <a:cubicBezTo>
                    <a:pt x="1217" y="10392"/>
                    <a:pt x="2023" y="10541"/>
                    <a:pt x="2929" y="10541"/>
                  </a:cubicBezTo>
                  <a:cubicBezTo>
                    <a:pt x="4089" y="10541"/>
                    <a:pt x="5413" y="10296"/>
                    <a:pt x="6205" y="9874"/>
                  </a:cubicBezTo>
                  <a:cubicBezTo>
                    <a:pt x="7535" y="9164"/>
                    <a:pt x="8697" y="8455"/>
                    <a:pt x="9849" y="8455"/>
                  </a:cubicBezTo>
                  <a:cubicBezTo>
                    <a:pt x="9920" y="8455"/>
                    <a:pt x="9990" y="8458"/>
                    <a:pt x="10061" y="8463"/>
                  </a:cubicBezTo>
                  <a:cubicBezTo>
                    <a:pt x="10161" y="8471"/>
                    <a:pt x="10261" y="8475"/>
                    <a:pt x="10361" y="8475"/>
                  </a:cubicBezTo>
                  <a:cubicBezTo>
                    <a:pt x="11465" y="8475"/>
                    <a:pt x="12458" y="7994"/>
                    <a:pt x="12976" y="6959"/>
                  </a:cubicBezTo>
                  <a:cubicBezTo>
                    <a:pt x="13541" y="5830"/>
                    <a:pt x="13541" y="5454"/>
                    <a:pt x="13541" y="5454"/>
                  </a:cubicBezTo>
                  <a:lnTo>
                    <a:pt x="16831" y="3479"/>
                  </a:lnTo>
                  <a:cubicBezTo>
                    <a:pt x="16831" y="3479"/>
                    <a:pt x="17113" y="2070"/>
                    <a:pt x="16079" y="1129"/>
                  </a:cubicBezTo>
                  <a:cubicBezTo>
                    <a:pt x="15045" y="189"/>
                    <a:pt x="13916" y="1"/>
                    <a:pt x="13916"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1"/>
        <p:cNvGrpSpPr/>
        <p:nvPr/>
      </p:nvGrpSpPr>
      <p:grpSpPr>
        <a:xfrm>
          <a:off x="0" y="0"/>
          <a:ext cx="0" cy="0"/>
          <a:chOff x="0" y="0"/>
          <a:chExt cx="0" cy="0"/>
        </a:xfrm>
      </p:grpSpPr>
      <p:sp>
        <p:nvSpPr>
          <p:cNvPr id="932" name="Google Shape;932;p45"/>
          <p:cNvSpPr txBox="1">
            <a:spLocks noGrp="1"/>
          </p:cNvSpPr>
          <p:nvPr>
            <p:ph type="title"/>
          </p:nvPr>
        </p:nvSpPr>
        <p:spPr>
          <a:xfrm>
            <a:off x="-74341" y="349407"/>
            <a:ext cx="5896301" cy="1832186"/>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7200" dirty="0"/>
              <a:t>Tools &amp;</a:t>
            </a:r>
            <a:br>
              <a:rPr lang="en-US" sz="7200" dirty="0"/>
            </a:br>
            <a:r>
              <a:rPr lang="en-US" sz="7200" dirty="0"/>
              <a:t>Techniques</a:t>
            </a:r>
            <a:endParaRPr sz="7200" dirty="0"/>
          </a:p>
        </p:txBody>
      </p:sp>
      <p:sp>
        <p:nvSpPr>
          <p:cNvPr id="933" name="Google Shape;933;p45"/>
          <p:cNvSpPr txBox="1">
            <a:spLocks noGrp="1"/>
          </p:cNvSpPr>
          <p:nvPr>
            <p:ph type="body" idx="1"/>
          </p:nvPr>
        </p:nvSpPr>
        <p:spPr>
          <a:xfrm>
            <a:off x="749477" y="2483365"/>
            <a:ext cx="4298400" cy="2499697"/>
          </a:xfrm>
          <a:prstGeom prst="rect">
            <a:avLst/>
          </a:prstGeom>
        </p:spPr>
        <p:txBody>
          <a:bodyPr spcFirstLastPara="1" wrap="square" lIns="91425" tIns="91425" rIns="91425" bIns="91425" anchor="t" anchorCtr="0">
            <a:noAutofit/>
          </a:bodyPr>
          <a:lstStyle/>
          <a:p>
            <a:pPr marL="285750" indent="-285750" algn="l">
              <a:spcAft>
                <a:spcPts val="1600"/>
              </a:spcAft>
              <a:buFont typeface="Wingdings" panose="05000000000000000000" pitchFamily="2" charset="2"/>
              <a:buChar char="§"/>
            </a:pPr>
            <a:r>
              <a:rPr lang="en" sz="1600" b="1" dirty="0"/>
              <a:t>HTML – Version HTML5</a:t>
            </a:r>
          </a:p>
          <a:p>
            <a:pPr marL="285750" indent="-285750" algn="l">
              <a:spcAft>
                <a:spcPts val="1600"/>
              </a:spcAft>
              <a:buFont typeface="Wingdings" panose="05000000000000000000" pitchFamily="2" charset="2"/>
              <a:buChar char="§"/>
            </a:pPr>
            <a:r>
              <a:rPr lang="en" sz="1600" b="1" dirty="0"/>
              <a:t>CSS 4.15</a:t>
            </a:r>
          </a:p>
          <a:p>
            <a:pPr marL="285750" indent="-285750" algn="l">
              <a:spcAft>
                <a:spcPts val="1600"/>
              </a:spcAft>
              <a:buFont typeface="Wingdings" panose="05000000000000000000" pitchFamily="2" charset="2"/>
              <a:buChar char="§"/>
            </a:pPr>
            <a:r>
              <a:rPr lang="en" sz="1600" b="1" dirty="0"/>
              <a:t>JavaScript – ES6</a:t>
            </a:r>
          </a:p>
          <a:p>
            <a:pPr marL="285750" indent="-285750" algn="l">
              <a:spcAft>
                <a:spcPts val="1600"/>
              </a:spcAft>
              <a:buFont typeface="Wingdings" panose="05000000000000000000" pitchFamily="2" charset="2"/>
              <a:buChar char="§"/>
            </a:pPr>
            <a:r>
              <a:rPr lang="en" sz="1600" b="1" dirty="0"/>
              <a:t>Xampp – 8.2.12</a:t>
            </a:r>
          </a:p>
          <a:p>
            <a:pPr marL="285750" indent="-285750" algn="l">
              <a:spcAft>
                <a:spcPts val="1600"/>
              </a:spcAft>
              <a:buFont typeface="Wingdings" panose="05000000000000000000" pitchFamily="2" charset="2"/>
              <a:buChar char="§"/>
            </a:pPr>
            <a:r>
              <a:rPr lang="en" sz="1600" b="1" dirty="0"/>
              <a:t>SQL 16.0</a:t>
            </a:r>
          </a:p>
          <a:p>
            <a:pPr marL="285750" indent="-285750" algn="l">
              <a:spcAft>
                <a:spcPts val="1600"/>
              </a:spcAft>
              <a:buFont typeface="Wingdings" panose="05000000000000000000" pitchFamily="2" charset="2"/>
              <a:buChar char="§"/>
            </a:pPr>
            <a:r>
              <a:rPr lang="en" sz="1600" b="1" dirty="0"/>
              <a:t>Php – 8.3.6</a:t>
            </a:r>
          </a:p>
          <a:p>
            <a:pPr marL="0" indent="0" algn="l">
              <a:spcAft>
                <a:spcPts val="1600"/>
              </a:spcAft>
              <a:buNone/>
            </a:pPr>
            <a:endParaRPr lang="en" b="1" dirty="0"/>
          </a:p>
          <a:p>
            <a:pPr marL="0" indent="0" algn="l">
              <a:spcAft>
                <a:spcPts val="1600"/>
              </a:spcAft>
              <a:buNone/>
            </a:pPr>
            <a:endParaRPr lang="en" b="1" dirty="0"/>
          </a:p>
          <a:p>
            <a:pPr marL="0" indent="0" algn="l">
              <a:spcAft>
                <a:spcPts val="1600"/>
              </a:spcAft>
              <a:buNone/>
            </a:pPr>
            <a:endParaRPr lang="en" b="1" dirty="0"/>
          </a:p>
          <a:p>
            <a:pPr marL="285750" indent="-285750" algn="l">
              <a:spcAft>
                <a:spcPts val="1600"/>
              </a:spcAft>
              <a:buFont typeface="Wingdings" panose="05000000000000000000" pitchFamily="2" charset="2"/>
              <a:buChar char="§"/>
            </a:pPr>
            <a:endParaRPr lang="en" b="1" dirty="0"/>
          </a:p>
          <a:p>
            <a:pPr marL="285750" indent="-285750" algn="l">
              <a:spcAft>
                <a:spcPts val="1600"/>
              </a:spcAft>
              <a:buFont typeface="Wingdings" panose="05000000000000000000" pitchFamily="2" charset="2"/>
              <a:buChar char="§"/>
            </a:pPr>
            <a:endParaRPr sz="2400" b="1" dirty="0"/>
          </a:p>
        </p:txBody>
      </p:sp>
      <p:grpSp>
        <p:nvGrpSpPr>
          <p:cNvPr id="934" name="Google Shape;934;p45"/>
          <p:cNvGrpSpPr/>
          <p:nvPr/>
        </p:nvGrpSpPr>
        <p:grpSpPr>
          <a:xfrm>
            <a:off x="6297255" y="709014"/>
            <a:ext cx="2578070" cy="4148487"/>
            <a:chOff x="2173025" y="238125"/>
            <a:chExt cx="3255550" cy="5238650"/>
          </a:xfrm>
        </p:grpSpPr>
        <p:sp>
          <p:nvSpPr>
            <p:cNvPr id="935" name="Google Shape;935;p45"/>
            <p:cNvSpPr/>
            <p:nvPr/>
          </p:nvSpPr>
          <p:spPr>
            <a:xfrm>
              <a:off x="2261650" y="2577725"/>
              <a:ext cx="461575" cy="336175"/>
            </a:xfrm>
            <a:custGeom>
              <a:avLst/>
              <a:gdLst/>
              <a:ahLst/>
              <a:cxnLst/>
              <a:rect l="l" t="t" r="r" b="b"/>
              <a:pathLst>
                <a:path w="18463" h="13447" extrusionOk="0">
                  <a:moveTo>
                    <a:pt x="6422" y="1"/>
                  </a:moveTo>
                  <a:cubicBezTo>
                    <a:pt x="4145" y="1"/>
                    <a:pt x="2015" y="1327"/>
                    <a:pt x="1147" y="3517"/>
                  </a:cubicBezTo>
                  <a:cubicBezTo>
                    <a:pt x="1" y="6407"/>
                    <a:pt x="1484" y="9706"/>
                    <a:pt x="4461" y="10888"/>
                  </a:cubicBezTo>
                  <a:lnTo>
                    <a:pt x="9851" y="13025"/>
                  </a:lnTo>
                  <a:cubicBezTo>
                    <a:pt x="10572" y="13312"/>
                    <a:pt x="11314" y="13447"/>
                    <a:pt x="12041" y="13447"/>
                  </a:cubicBezTo>
                  <a:cubicBezTo>
                    <a:pt x="14318" y="13447"/>
                    <a:pt x="16448" y="12121"/>
                    <a:pt x="17317" y="9931"/>
                  </a:cubicBezTo>
                  <a:cubicBezTo>
                    <a:pt x="18463" y="7040"/>
                    <a:pt x="16978" y="3741"/>
                    <a:pt x="14002" y="2560"/>
                  </a:cubicBezTo>
                  <a:lnTo>
                    <a:pt x="8613" y="422"/>
                  </a:lnTo>
                  <a:cubicBezTo>
                    <a:pt x="7891" y="136"/>
                    <a:pt x="7149" y="1"/>
                    <a:pt x="64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5"/>
            <p:cNvSpPr/>
            <p:nvPr/>
          </p:nvSpPr>
          <p:spPr>
            <a:xfrm>
              <a:off x="2207775" y="2097675"/>
              <a:ext cx="517175" cy="381075"/>
            </a:xfrm>
            <a:custGeom>
              <a:avLst/>
              <a:gdLst/>
              <a:ahLst/>
              <a:cxnLst/>
              <a:rect l="l" t="t" r="r" b="b"/>
              <a:pathLst>
                <a:path w="20687" h="15243" extrusionOk="0">
                  <a:moveTo>
                    <a:pt x="6394" y="1"/>
                  </a:moveTo>
                  <a:cubicBezTo>
                    <a:pt x="4358" y="1"/>
                    <a:pt x="2511" y="893"/>
                    <a:pt x="1553" y="2557"/>
                  </a:cubicBezTo>
                  <a:cubicBezTo>
                    <a:pt x="1" y="5252"/>
                    <a:pt x="1367" y="8947"/>
                    <a:pt x="4603" y="10812"/>
                  </a:cubicBezTo>
                  <a:lnTo>
                    <a:pt x="10466" y="14188"/>
                  </a:lnTo>
                  <a:cubicBezTo>
                    <a:pt x="11703" y="14901"/>
                    <a:pt x="13035" y="15243"/>
                    <a:pt x="14295" y="15243"/>
                  </a:cubicBezTo>
                  <a:cubicBezTo>
                    <a:pt x="16330" y="15243"/>
                    <a:pt x="18178" y="14350"/>
                    <a:pt x="19136" y="12686"/>
                  </a:cubicBezTo>
                  <a:lnTo>
                    <a:pt x="19135" y="12686"/>
                  </a:lnTo>
                  <a:cubicBezTo>
                    <a:pt x="20686" y="9992"/>
                    <a:pt x="19320" y="6296"/>
                    <a:pt x="16084" y="4432"/>
                  </a:cubicBezTo>
                  <a:lnTo>
                    <a:pt x="10223" y="1056"/>
                  </a:lnTo>
                  <a:cubicBezTo>
                    <a:pt x="8986" y="343"/>
                    <a:pt x="7654" y="1"/>
                    <a:pt x="6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5"/>
            <p:cNvSpPr/>
            <p:nvPr/>
          </p:nvSpPr>
          <p:spPr>
            <a:xfrm>
              <a:off x="2173025" y="1595125"/>
              <a:ext cx="696750" cy="578000"/>
            </a:xfrm>
            <a:custGeom>
              <a:avLst/>
              <a:gdLst/>
              <a:ahLst/>
              <a:cxnLst/>
              <a:rect l="l" t="t" r="r" b="b"/>
              <a:pathLst>
                <a:path w="27870" h="23120" extrusionOk="0">
                  <a:moveTo>
                    <a:pt x="6347" y="0"/>
                  </a:moveTo>
                  <a:cubicBezTo>
                    <a:pt x="4686" y="0"/>
                    <a:pt x="3042" y="732"/>
                    <a:pt x="1931" y="2134"/>
                  </a:cubicBezTo>
                  <a:cubicBezTo>
                    <a:pt x="0" y="4572"/>
                    <a:pt x="411" y="8112"/>
                    <a:pt x="2848" y="10042"/>
                  </a:cubicBezTo>
                  <a:lnTo>
                    <a:pt x="18030" y="21902"/>
                  </a:lnTo>
                  <a:cubicBezTo>
                    <a:pt x="19064" y="22722"/>
                    <a:pt x="20298" y="23120"/>
                    <a:pt x="21522" y="23120"/>
                  </a:cubicBezTo>
                  <a:cubicBezTo>
                    <a:pt x="23183" y="23120"/>
                    <a:pt x="24828" y="22388"/>
                    <a:pt x="25939" y="20986"/>
                  </a:cubicBezTo>
                  <a:cubicBezTo>
                    <a:pt x="27870" y="18549"/>
                    <a:pt x="27458" y="15009"/>
                    <a:pt x="25021" y="13078"/>
                  </a:cubicBezTo>
                  <a:lnTo>
                    <a:pt x="9839" y="1218"/>
                  </a:lnTo>
                  <a:cubicBezTo>
                    <a:pt x="8804" y="398"/>
                    <a:pt x="7571" y="0"/>
                    <a:pt x="6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5"/>
            <p:cNvSpPr/>
            <p:nvPr/>
          </p:nvSpPr>
          <p:spPr>
            <a:xfrm>
              <a:off x="2436925" y="238125"/>
              <a:ext cx="1805800" cy="3360150"/>
            </a:xfrm>
            <a:custGeom>
              <a:avLst/>
              <a:gdLst/>
              <a:ahLst/>
              <a:cxnLst/>
              <a:rect l="l" t="t" r="r" b="b"/>
              <a:pathLst>
                <a:path w="72232" h="134406" extrusionOk="0">
                  <a:moveTo>
                    <a:pt x="7315" y="0"/>
                  </a:moveTo>
                  <a:cubicBezTo>
                    <a:pt x="3275" y="0"/>
                    <a:pt x="1" y="3275"/>
                    <a:pt x="1" y="7315"/>
                  </a:cubicBezTo>
                  <a:lnTo>
                    <a:pt x="1" y="127090"/>
                  </a:lnTo>
                  <a:cubicBezTo>
                    <a:pt x="1" y="131130"/>
                    <a:pt x="3275" y="134406"/>
                    <a:pt x="7315" y="134406"/>
                  </a:cubicBezTo>
                  <a:lnTo>
                    <a:pt x="64918" y="134406"/>
                  </a:lnTo>
                  <a:cubicBezTo>
                    <a:pt x="68957" y="134406"/>
                    <a:pt x="72232" y="131130"/>
                    <a:pt x="72232" y="127090"/>
                  </a:cubicBezTo>
                  <a:lnTo>
                    <a:pt x="72232" y="7315"/>
                  </a:lnTo>
                  <a:cubicBezTo>
                    <a:pt x="72232" y="3275"/>
                    <a:pt x="68957" y="0"/>
                    <a:pt x="649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5"/>
            <p:cNvSpPr/>
            <p:nvPr/>
          </p:nvSpPr>
          <p:spPr>
            <a:xfrm>
              <a:off x="2542225" y="363775"/>
              <a:ext cx="1602050" cy="2948700"/>
            </a:xfrm>
            <a:custGeom>
              <a:avLst/>
              <a:gdLst/>
              <a:ahLst/>
              <a:cxnLst/>
              <a:rect l="l" t="t" r="r" b="b"/>
              <a:pathLst>
                <a:path w="64082" h="117948" extrusionOk="0">
                  <a:moveTo>
                    <a:pt x="3715" y="1"/>
                  </a:moveTo>
                  <a:cubicBezTo>
                    <a:pt x="1663" y="1"/>
                    <a:pt x="0" y="1664"/>
                    <a:pt x="0" y="3716"/>
                  </a:cubicBezTo>
                  <a:lnTo>
                    <a:pt x="0" y="114234"/>
                  </a:lnTo>
                  <a:cubicBezTo>
                    <a:pt x="0" y="116285"/>
                    <a:pt x="1663" y="117948"/>
                    <a:pt x="3715" y="117948"/>
                  </a:cubicBezTo>
                  <a:lnTo>
                    <a:pt x="60367" y="117948"/>
                  </a:lnTo>
                  <a:cubicBezTo>
                    <a:pt x="62418" y="117948"/>
                    <a:pt x="64081" y="116285"/>
                    <a:pt x="64081" y="114234"/>
                  </a:cubicBezTo>
                  <a:lnTo>
                    <a:pt x="64081" y="3716"/>
                  </a:lnTo>
                  <a:cubicBezTo>
                    <a:pt x="64081" y="1664"/>
                    <a:pt x="62418" y="1"/>
                    <a:pt x="603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5"/>
            <p:cNvSpPr/>
            <p:nvPr/>
          </p:nvSpPr>
          <p:spPr>
            <a:xfrm>
              <a:off x="2913100" y="2197400"/>
              <a:ext cx="1647225" cy="2266625"/>
            </a:xfrm>
            <a:custGeom>
              <a:avLst/>
              <a:gdLst/>
              <a:ahLst/>
              <a:cxnLst/>
              <a:rect l="l" t="t" r="r" b="b"/>
              <a:pathLst>
                <a:path w="65889" h="90665" extrusionOk="0">
                  <a:moveTo>
                    <a:pt x="62275" y="0"/>
                  </a:moveTo>
                  <a:cubicBezTo>
                    <a:pt x="51038" y="0"/>
                    <a:pt x="51913" y="19133"/>
                    <a:pt x="52212" y="25407"/>
                  </a:cubicBezTo>
                  <a:cubicBezTo>
                    <a:pt x="37131" y="32702"/>
                    <a:pt x="37975" y="56033"/>
                    <a:pt x="37975" y="56033"/>
                  </a:cubicBezTo>
                  <a:lnTo>
                    <a:pt x="870" y="56033"/>
                  </a:lnTo>
                  <a:cubicBezTo>
                    <a:pt x="1" y="77729"/>
                    <a:pt x="31167" y="90665"/>
                    <a:pt x="31167" y="90665"/>
                  </a:cubicBezTo>
                  <a:lnTo>
                    <a:pt x="50910" y="85899"/>
                  </a:lnTo>
                  <a:lnTo>
                    <a:pt x="65888" y="85559"/>
                  </a:lnTo>
                  <a:lnTo>
                    <a:pt x="64527" y="43688"/>
                  </a:lnTo>
                  <a:cubicBezTo>
                    <a:pt x="65277" y="3533"/>
                    <a:pt x="63846" y="116"/>
                    <a:pt x="63846" y="116"/>
                  </a:cubicBezTo>
                  <a:cubicBezTo>
                    <a:pt x="63297" y="38"/>
                    <a:pt x="62774" y="0"/>
                    <a:pt x="62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5"/>
            <p:cNvSpPr/>
            <p:nvPr/>
          </p:nvSpPr>
          <p:spPr>
            <a:xfrm>
              <a:off x="3254650" y="3358200"/>
              <a:ext cx="182900" cy="182875"/>
            </a:xfrm>
            <a:custGeom>
              <a:avLst/>
              <a:gdLst/>
              <a:ahLst/>
              <a:cxnLst/>
              <a:rect l="l" t="t" r="r" b="b"/>
              <a:pathLst>
                <a:path w="7316" h="7315" extrusionOk="0">
                  <a:moveTo>
                    <a:pt x="3658" y="0"/>
                  </a:moveTo>
                  <a:cubicBezTo>
                    <a:pt x="1637" y="0"/>
                    <a:pt x="0" y="1637"/>
                    <a:pt x="0" y="3657"/>
                  </a:cubicBezTo>
                  <a:cubicBezTo>
                    <a:pt x="0" y="5677"/>
                    <a:pt x="1637" y="7315"/>
                    <a:pt x="3658" y="7315"/>
                  </a:cubicBezTo>
                  <a:cubicBezTo>
                    <a:pt x="5677" y="7315"/>
                    <a:pt x="7315" y="5677"/>
                    <a:pt x="7315" y="3657"/>
                  </a:cubicBezTo>
                  <a:cubicBezTo>
                    <a:pt x="7315" y="1637"/>
                    <a:pt x="5677" y="0"/>
                    <a:pt x="36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5"/>
            <p:cNvSpPr/>
            <p:nvPr/>
          </p:nvSpPr>
          <p:spPr>
            <a:xfrm>
              <a:off x="3436925" y="3544900"/>
              <a:ext cx="1621625" cy="1529150"/>
            </a:xfrm>
            <a:custGeom>
              <a:avLst/>
              <a:gdLst/>
              <a:ahLst/>
              <a:cxnLst/>
              <a:rect l="l" t="t" r="r" b="b"/>
              <a:pathLst>
                <a:path w="64865" h="61166" extrusionOk="0">
                  <a:moveTo>
                    <a:pt x="33329" y="0"/>
                  </a:moveTo>
                  <a:lnTo>
                    <a:pt x="1" y="25930"/>
                  </a:lnTo>
                  <a:lnTo>
                    <a:pt x="35235" y="61165"/>
                  </a:lnTo>
                  <a:lnTo>
                    <a:pt x="64864" y="31536"/>
                  </a:lnTo>
                  <a:lnTo>
                    <a:pt x="333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5"/>
            <p:cNvSpPr/>
            <p:nvPr/>
          </p:nvSpPr>
          <p:spPr>
            <a:xfrm>
              <a:off x="3850450" y="3898675"/>
              <a:ext cx="1578125" cy="1578100"/>
            </a:xfrm>
            <a:custGeom>
              <a:avLst/>
              <a:gdLst/>
              <a:ahLst/>
              <a:cxnLst/>
              <a:rect l="l" t="t" r="r" b="b"/>
              <a:pathLst>
                <a:path w="63125" h="63124" extrusionOk="0">
                  <a:moveTo>
                    <a:pt x="35959" y="1"/>
                  </a:moveTo>
                  <a:lnTo>
                    <a:pt x="1" y="35958"/>
                  </a:lnTo>
                  <a:lnTo>
                    <a:pt x="27167" y="63124"/>
                  </a:lnTo>
                  <a:lnTo>
                    <a:pt x="63125" y="27167"/>
                  </a:lnTo>
                  <a:lnTo>
                    <a:pt x="359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5"/>
            <p:cNvSpPr/>
            <p:nvPr/>
          </p:nvSpPr>
          <p:spPr>
            <a:xfrm>
              <a:off x="2733250" y="736725"/>
              <a:ext cx="1264525" cy="953425"/>
            </a:xfrm>
            <a:custGeom>
              <a:avLst/>
              <a:gdLst/>
              <a:ahLst/>
              <a:cxnLst/>
              <a:rect l="l" t="t" r="r" b="b"/>
              <a:pathLst>
                <a:path w="50581" h="38137" extrusionOk="0">
                  <a:moveTo>
                    <a:pt x="24210" y="1"/>
                  </a:moveTo>
                  <a:cubicBezTo>
                    <a:pt x="22039" y="1"/>
                    <a:pt x="19995" y="506"/>
                    <a:pt x="18204" y="1392"/>
                  </a:cubicBezTo>
                  <a:cubicBezTo>
                    <a:pt x="0" y="8808"/>
                    <a:pt x="23954" y="37607"/>
                    <a:pt x="24385" y="38124"/>
                  </a:cubicBezTo>
                  <a:lnTo>
                    <a:pt x="24385" y="38137"/>
                  </a:lnTo>
                  <a:cubicBezTo>
                    <a:pt x="24385" y="38137"/>
                    <a:pt x="24390" y="38131"/>
                    <a:pt x="24391" y="38130"/>
                  </a:cubicBezTo>
                  <a:lnTo>
                    <a:pt x="24396" y="38137"/>
                  </a:lnTo>
                  <a:lnTo>
                    <a:pt x="24396" y="38123"/>
                  </a:lnTo>
                  <a:cubicBezTo>
                    <a:pt x="24844" y="37589"/>
                    <a:pt x="50580" y="6644"/>
                    <a:pt x="28389" y="661"/>
                  </a:cubicBezTo>
                  <a:cubicBezTo>
                    <a:pt x="27078" y="240"/>
                    <a:pt x="25676" y="1"/>
                    <a:pt x="242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5"/>
            <p:cNvSpPr/>
            <p:nvPr/>
          </p:nvSpPr>
          <p:spPr>
            <a:xfrm>
              <a:off x="3111325" y="843525"/>
              <a:ext cx="725475" cy="846625"/>
            </a:xfrm>
            <a:custGeom>
              <a:avLst/>
              <a:gdLst/>
              <a:ahLst/>
              <a:cxnLst/>
              <a:rect l="l" t="t" r="r" b="b"/>
              <a:pathLst>
                <a:path w="29019" h="33865" extrusionOk="0">
                  <a:moveTo>
                    <a:pt x="19766" y="0"/>
                  </a:moveTo>
                  <a:lnTo>
                    <a:pt x="1" y="19765"/>
                  </a:lnTo>
                  <a:cubicBezTo>
                    <a:pt x="3770" y="27248"/>
                    <a:pt x="9062" y="33611"/>
                    <a:pt x="9262" y="33851"/>
                  </a:cubicBezTo>
                  <a:lnTo>
                    <a:pt x="9262" y="33865"/>
                  </a:lnTo>
                  <a:cubicBezTo>
                    <a:pt x="9262" y="33865"/>
                    <a:pt x="9267" y="33859"/>
                    <a:pt x="9268" y="33857"/>
                  </a:cubicBezTo>
                  <a:lnTo>
                    <a:pt x="9273" y="33865"/>
                  </a:lnTo>
                  <a:lnTo>
                    <a:pt x="9273" y="33851"/>
                  </a:lnTo>
                  <a:cubicBezTo>
                    <a:pt x="9660" y="33388"/>
                    <a:pt x="29018" y="10109"/>
                    <a:pt x="197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5"/>
            <p:cNvSpPr/>
            <p:nvPr/>
          </p:nvSpPr>
          <p:spPr>
            <a:xfrm>
              <a:off x="3215575" y="934275"/>
              <a:ext cx="254875" cy="254850"/>
            </a:xfrm>
            <a:custGeom>
              <a:avLst/>
              <a:gdLst/>
              <a:ahLst/>
              <a:cxnLst/>
              <a:rect l="l" t="t" r="r" b="b"/>
              <a:pathLst>
                <a:path w="10195" h="10194" extrusionOk="0">
                  <a:moveTo>
                    <a:pt x="5098" y="0"/>
                  </a:moveTo>
                  <a:cubicBezTo>
                    <a:pt x="3746" y="0"/>
                    <a:pt x="2449" y="537"/>
                    <a:pt x="1494" y="1493"/>
                  </a:cubicBezTo>
                  <a:cubicBezTo>
                    <a:pt x="538" y="2449"/>
                    <a:pt x="1" y="3745"/>
                    <a:pt x="1" y="5096"/>
                  </a:cubicBezTo>
                  <a:cubicBezTo>
                    <a:pt x="1" y="6449"/>
                    <a:pt x="538" y="7745"/>
                    <a:pt x="1494" y="8701"/>
                  </a:cubicBezTo>
                  <a:cubicBezTo>
                    <a:pt x="2449" y="9657"/>
                    <a:pt x="3746" y="10194"/>
                    <a:pt x="5098" y="10194"/>
                  </a:cubicBezTo>
                  <a:cubicBezTo>
                    <a:pt x="6449" y="10194"/>
                    <a:pt x="7746" y="9657"/>
                    <a:pt x="8702" y="8701"/>
                  </a:cubicBezTo>
                  <a:cubicBezTo>
                    <a:pt x="9657" y="7745"/>
                    <a:pt x="10194" y="6449"/>
                    <a:pt x="10194" y="5096"/>
                  </a:cubicBezTo>
                  <a:cubicBezTo>
                    <a:pt x="10194" y="3745"/>
                    <a:pt x="9657" y="2449"/>
                    <a:pt x="8702" y="1493"/>
                  </a:cubicBezTo>
                  <a:cubicBezTo>
                    <a:pt x="7746" y="537"/>
                    <a:pt x="6449" y="0"/>
                    <a:pt x="50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5"/>
            <p:cNvSpPr/>
            <p:nvPr/>
          </p:nvSpPr>
          <p:spPr>
            <a:xfrm>
              <a:off x="2850900" y="2158875"/>
              <a:ext cx="984675" cy="231975"/>
            </a:xfrm>
            <a:custGeom>
              <a:avLst/>
              <a:gdLst/>
              <a:ahLst/>
              <a:cxnLst/>
              <a:rect l="l" t="t" r="r" b="b"/>
              <a:pathLst>
                <a:path w="39387" h="9279" extrusionOk="0">
                  <a:moveTo>
                    <a:pt x="3353" y="1"/>
                  </a:moveTo>
                  <a:cubicBezTo>
                    <a:pt x="1502" y="1"/>
                    <a:pt x="1" y="1720"/>
                    <a:pt x="1" y="3840"/>
                  </a:cubicBezTo>
                  <a:lnTo>
                    <a:pt x="1" y="5440"/>
                  </a:lnTo>
                  <a:cubicBezTo>
                    <a:pt x="1" y="7559"/>
                    <a:pt x="1502" y="9279"/>
                    <a:pt x="3353" y="9279"/>
                  </a:cubicBezTo>
                  <a:lnTo>
                    <a:pt x="36034" y="9279"/>
                  </a:lnTo>
                  <a:cubicBezTo>
                    <a:pt x="37885" y="9279"/>
                    <a:pt x="39386" y="7559"/>
                    <a:pt x="39386" y="5440"/>
                  </a:cubicBezTo>
                  <a:lnTo>
                    <a:pt x="39386" y="3840"/>
                  </a:lnTo>
                  <a:cubicBezTo>
                    <a:pt x="39386" y="1720"/>
                    <a:pt x="37885" y="1"/>
                    <a:pt x="360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5"/>
            <p:cNvSpPr/>
            <p:nvPr/>
          </p:nvSpPr>
          <p:spPr>
            <a:xfrm>
              <a:off x="2933025" y="1831500"/>
              <a:ext cx="818425" cy="302200"/>
            </a:xfrm>
            <a:custGeom>
              <a:avLst/>
              <a:gdLst/>
              <a:ahLst/>
              <a:cxnLst/>
              <a:rect l="l" t="t" r="r" b="b"/>
              <a:pathLst>
                <a:path w="32737" h="12088" extrusionOk="0">
                  <a:moveTo>
                    <a:pt x="11332" y="0"/>
                  </a:moveTo>
                  <a:cubicBezTo>
                    <a:pt x="5075" y="0"/>
                    <a:pt x="1" y="5074"/>
                    <a:pt x="1" y="11332"/>
                  </a:cubicBezTo>
                  <a:lnTo>
                    <a:pt x="1" y="12088"/>
                  </a:lnTo>
                  <a:lnTo>
                    <a:pt x="32737" y="12088"/>
                  </a:lnTo>
                  <a:lnTo>
                    <a:pt x="32737" y="11332"/>
                  </a:lnTo>
                  <a:cubicBezTo>
                    <a:pt x="32737" y="5074"/>
                    <a:pt x="27663" y="0"/>
                    <a:pt x="21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5"/>
            <p:cNvSpPr/>
            <p:nvPr/>
          </p:nvSpPr>
          <p:spPr>
            <a:xfrm>
              <a:off x="2934875" y="2416975"/>
              <a:ext cx="814725" cy="251825"/>
            </a:xfrm>
            <a:custGeom>
              <a:avLst/>
              <a:gdLst/>
              <a:ahLst/>
              <a:cxnLst/>
              <a:rect l="l" t="t" r="r" b="b"/>
              <a:pathLst>
                <a:path w="32589" h="10073" extrusionOk="0">
                  <a:moveTo>
                    <a:pt x="1" y="0"/>
                  </a:moveTo>
                  <a:cubicBezTo>
                    <a:pt x="628" y="5666"/>
                    <a:pt x="5427" y="10073"/>
                    <a:pt x="11258" y="10073"/>
                  </a:cubicBezTo>
                  <a:lnTo>
                    <a:pt x="21332" y="10073"/>
                  </a:lnTo>
                  <a:cubicBezTo>
                    <a:pt x="27163" y="10073"/>
                    <a:pt x="31962" y="5666"/>
                    <a:pt x="325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6">
          <a:extLst>
            <a:ext uri="{FF2B5EF4-FFF2-40B4-BE49-F238E27FC236}">
              <a16:creationId xmlns:a16="http://schemas.microsoft.com/office/drawing/2014/main" id="{30A90D72-7153-69D0-27AE-F0879398A3B7}"/>
            </a:ext>
          </a:extLst>
        </p:cNvPr>
        <p:cNvGrpSpPr/>
        <p:nvPr/>
      </p:nvGrpSpPr>
      <p:grpSpPr>
        <a:xfrm>
          <a:off x="0" y="0"/>
          <a:ext cx="0" cy="0"/>
          <a:chOff x="0" y="0"/>
          <a:chExt cx="0" cy="0"/>
        </a:xfrm>
      </p:grpSpPr>
      <p:sp>
        <p:nvSpPr>
          <p:cNvPr id="257" name="Google Shape;257;p31">
            <a:extLst>
              <a:ext uri="{FF2B5EF4-FFF2-40B4-BE49-F238E27FC236}">
                <a16:creationId xmlns:a16="http://schemas.microsoft.com/office/drawing/2014/main" id="{53DFB1BF-6404-9F82-5094-626953DFD8BF}"/>
              </a:ext>
            </a:extLst>
          </p:cNvPr>
          <p:cNvSpPr txBox="1">
            <a:spLocks noGrp="1"/>
          </p:cNvSpPr>
          <p:nvPr>
            <p:ph type="body" idx="1"/>
          </p:nvPr>
        </p:nvSpPr>
        <p:spPr>
          <a:xfrm>
            <a:off x="936702" y="1129553"/>
            <a:ext cx="7597698" cy="3635735"/>
          </a:xfrm>
          <a:prstGeom prst="rect">
            <a:avLst/>
          </a:prstGeom>
        </p:spPr>
        <p:txBody>
          <a:bodyPr spcFirstLastPara="1" wrap="square" lIns="91425" tIns="91425" rIns="91425" bIns="91425" anchor="t" anchorCtr="0">
            <a:noAutofit/>
          </a:bodyPr>
          <a:lstStyle/>
          <a:p>
            <a:pPr marL="0" indent="0">
              <a:spcAft>
                <a:spcPts val="1600"/>
              </a:spcAft>
              <a:buNone/>
            </a:pPr>
            <a:r>
              <a:rPr lang="en-US" sz="2000" dirty="0"/>
              <a:t>In our project, we have successfully developed a login page and content page that showcases comprehensive information about various food items, including the details about the respective restaurants and categories they belongs to…</a:t>
            </a:r>
          </a:p>
          <a:p>
            <a:pPr marL="0" indent="0">
              <a:spcAft>
                <a:spcPts val="1600"/>
              </a:spcAft>
              <a:buNone/>
            </a:pPr>
            <a:r>
              <a:rPr lang="en-US" sz="2000" dirty="0"/>
              <a:t>This pages has been created using HTML,CSS and JavaScript ensuring a visually appealing and user-friendly presentation. in the backend, The login registration form serves as the gateway for users to access personalized features and content. 'Add to Cart' feature interfaces with the database to store item details and manage user sessions.</a:t>
            </a:r>
          </a:p>
        </p:txBody>
      </p:sp>
      <p:sp>
        <p:nvSpPr>
          <p:cNvPr id="258" name="Google Shape;258;p31">
            <a:extLst>
              <a:ext uri="{FF2B5EF4-FFF2-40B4-BE49-F238E27FC236}">
                <a16:creationId xmlns:a16="http://schemas.microsoft.com/office/drawing/2014/main" id="{D1FBD9B4-731D-44F2-A6F5-FFAC60F5A657}"/>
              </a:ext>
            </a:extLst>
          </p:cNvPr>
          <p:cNvSpPr txBox="1">
            <a:spLocks noGrp="1"/>
          </p:cNvSpPr>
          <p:nvPr>
            <p:ph type="title"/>
          </p:nvPr>
        </p:nvSpPr>
        <p:spPr>
          <a:xfrm>
            <a:off x="260195" y="252760"/>
            <a:ext cx="8363852" cy="66164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IMPLEMENTATION</a:t>
            </a:r>
            <a:endParaRPr dirty="0"/>
          </a:p>
        </p:txBody>
      </p:sp>
      <p:sp>
        <p:nvSpPr>
          <p:cNvPr id="259" name="Google Shape;259;p31">
            <a:extLst>
              <a:ext uri="{FF2B5EF4-FFF2-40B4-BE49-F238E27FC236}">
                <a16:creationId xmlns:a16="http://schemas.microsoft.com/office/drawing/2014/main" id="{6B23C158-A6E7-5335-66F4-485A7902AAFE}"/>
              </a:ext>
            </a:extLst>
          </p:cNvPr>
          <p:cNvSpPr txBox="1"/>
          <p:nvPr/>
        </p:nvSpPr>
        <p:spPr>
          <a:xfrm>
            <a:off x="651125" y="4380970"/>
            <a:ext cx="5478600" cy="219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endParaRPr sz="1000" dirty="0">
              <a:solidFill>
                <a:schemeClr val="accent6"/>
              </a:solidFill>
              <a:latin typeface="Roboto Black"/>
              <a:ea typeface="Roboto Black"/>
              <a:cs typeface="Roboto Black"/>
              <a:sym typeface="Roboto Black"/>
            </a:endParaRPr>
          </a:p>
        </p:txBody>
      </p:sp>
    </p:spTree>
    <p:extLst>
      <p:ext uri="{BB962C8B-B14F-4D97-AF65-F5344CB8AC3E}">
        <p14:creationId xmlns:p14="http://schemas.microsoft.com/office/powerpoint/2010/main" val="19955041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3"/>
        <p:cNvGrpSpPr/>
        <p:nvPr/>
      </p:nvGrpSpPr>
      <p:grpSpPr>
        <a:xfrm>
          <a:off x="0" y="0"/>
          <a:ext cx="0" cy="0"/>
          <a:chOff x="0" y="0"/>
          <a:chExt cx="0" cy="0"/>
        </a:xfrm>
      </p:grpSpPr>
      <p:sp>
        <p:nvSpPr>
          <p:cNvPr id="894" name="Google Shape;894;p43"/>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Product Demo(Frontend)</a:t>
            </a:r>
            <a:endParaRPr dirty="0"/>
          </a:p>
        </p:txBody>
      </p:sp>
      <p:sp>
        <p:nvSpPr>
          <p:cNvPr id="916" name="Google Shape;916;p43"/>
          <p:cNvSpPr txBox="1">
            <a:spLocks noGrp="1"/>
          </p:cNvSpPr>
          <p:nvPr>
            <p:ph type="subTitle" idx="4294967295"/>
          </p:nvPr>
        </p:nvSpPr>
        <p:spPr>
          <a:xfrm>
            <a:off x="2074800" y="4156000"/>
            <a:ext cx="4994400" cy="581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dirty="0"/>
          </a:p>
        </p:txBody>
      </p:sp>
      <p:pic>
        <p:nvPicPr>
          <p:cNvPr id="4" name="Picture 3">
            <a:extLst>
              <a:ext uri="{FF2B5EF4-FFF2-40B4-BE49-F238E27FC236}">
                <a16:creationId xmlns:a16="http://schemas.microsoft.com/office/drawing/2014/main" id="{FD03A799-DBD6-D0B0-E9DA-5869EB33254A}"/>
              </a:ext>
            </a:extLst>
          </p:cNvPr>
          <p:cNvPicPr>
            <a:picLocks noChangeAspect="1"/>
          </p:cNvPicPr>
          <p:nvPr/>
        </p:nvPicPr>
        <p:blipFill>
          <a:blip r:embed="rId3"/>
          <a:stretch>
            <a:fillRect/>
          </a:stretch>
        </p:blipFill>
        <p:spPr>
          <a:xfrm>
            <a:off x="71438" y="1314450"/>
            <a:ext cx="2991600" cy="2043114"/>
          </a:xfrm>
          <a:prstGeom prst="rect">
            <a:avLst/>
          </a:prstGeom>
        </p:spPr>
      </p:pic>
      <p:pic>
        <p:nvPicPr>
          <p:cNvPr id="7" name="Picture 6">
            <a:extLst>
              <a:ext uri="{FF2B5EF4-FFF2-40B4-BE49-F238E27FC236}">
                <a16:creationId xmlns:a16="http://schemas.microsoft.com/office/drawing/2014/main" id="{A6D7451F-96EB-8952-EACD-B60517E0EC17}"/>
              </a:ext>
            </a:extLst>
          </p:cNvPr>
          <p:cNvPicPr>
            <a:picLocks noChangeAspect="1"/>
          </p:cNvPicPr>
          <p:nvPr/>
        </p:nvPicPr>
        <p:blipFill>
          <a:blip r:embed="rId4"/>
          <a:stretch>
            <a:fillRect/>
          </a:stretch>
        </p:blipFill>
        <p:spPr>
          <a:xfrm>
            <a:off x="3394913" y="1314450"/>
            <a:ext cx="2577262" cy="2043114"/>
          </a:xfrm>
          <a:prstGeom prst="rect">
            <a:avLst/>
          </a:prstGeom>
        </p:spPr>
      </p:pic>
      <p:pic>
        <p:nvPicPr>
          <p:cNvPr id="10" name="Picture 9">
            <a:extLst>
              <a:ext uri="{FF2B5EF4-FFF2-40B4-BE49-F238E27FC236}">
                <a16:creationId xmlns:a16="http://schemas.microsoft.com/office/drawing/2014/main" id="{17165662-B420-7DB9-210E-E8EA7C0458E5}"/>
              </a:ext>
            </a:extLst>
          </p:cNvPr>
          <p:cNvPicPr>
            <a:picLocks noChangeAspect="1"/>
          </p:cNvPicPr>
          <p:nvPr/>
        </p:nvPicPr>
        <p:blipFill>
          <a:blip r:embed="rId5"/>
          <a:stretch>
            <a:fillRect/>
          </a:stretch>
        </p:blipFill>
        <p:spPr>
          <a:xfrm>
            <a:off x="6152400" y="1314450"/>
            <a:ext cx="2763000" cy="2043114"/>
          </a:xfrm>
          <a:prstGeom prst="rect">
            <a:avLst/>
          </a:prstGeom>
        </p:spPr>
      </p:pic>
    </p:spTree>
    <p:extLst>
      <p:ext uri="{BB962C8B-B14F-4D97-AF65-F5344CB8AC3E}">
        <p14:creationId xmlns:p14="http://schemas.microsoft.com/office/powerpoint/2010/main" val="12785638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93"/>
        <p:cNvGrpSpPr/>
        <p:nvPr/>
      </p:nvGrpSpPr>
      <p:grpSpPr>
        <a:xfrm>
          <a:off x="0" y="0"/>
          <a:ext cx="0" cy="0"/>
          <a:chOff x="0" y="0"/>
          <a:chExt cx="0" cy="0"/>
        </a:xfrm>
      </p:grpSpPr>
      <p:sp>
        <p:nvSpPr>
          <p:cNvPr id="894" name="Google Shape;894;p43"/>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Product Demo</a:t>
            </a:r>
            <a:endParaRPr/>
          </a:p>
        </p:txBody>
      </p:sp>
      <p:sp>
        <p:nvSpPr>
          <p:cNvPr id="916" name="Google Shape;916;p43"/>
          <p:cNvSpPr txBox="1">
            <a:spLocks noGrp="1"/>
          </p:cNvSpPr>
          <p:nvPr>
            <p:ph type="subTitle" idx="4294967295"/>
          </p:nvPr>
        </p:nvSpPr>
        <p:spPr>
          <a:xfrm>
            <a:off x="2074800" y="4156000"/>
            <a:ext cx="4994400" cy="581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dirty="0"/>
          </a:p>
        </p:txBody>
      </p:sp>
      <p:pic>
        <p:nvPicPr>
          <p:cNvPr id="3" name="Picture 2">
            <a:extLst>
              <a:ext uri="{FF2B5EF4-FFF2-40B4-BE49-F238E27FC236}">
                <a16:creationId xmlns:a16="http://schemas.microsoft.com/office/drawing/2014/main" id="{C0AC54CB-9FF7-DE69-B89C-B17B4437F5E1}"/>
              </a:ext>
            </a:extLst>
          </p:cNvPr>
          <p:cNvPicPr>
            <a:picLocks noChangeAspect="1"/>
          </p:cNvPicPr>
          <p:nvPr/>
        </p:nvPicPr>
        <p:blipFill>
          <a:blip r:embed="rId3"/>
          <a:stretch>
            <a:fillRect/>
          </a:stretch>
        </p:blipFill>
        <p:spPr>
          <a:xfrm>
            <a:off x="400051" y="1257300"/>
            <a:ext cx="3993355" cy="2364581"/>
          </a:xfrm>
          <a:prstGeom prst="rect">
            <a:avLst/>
          </a:prstGeom>
        </p:spPr>
      </p:pic>
      <p:pic>
        <p:nvPicPr>
          <p:cNvPr id="6" name="Picture 5">
            <a:extLst>
              <a:ext uri="{FF2B5EF4-FFF2-40B4-BE49-F238E27FC236}">
                <a16:creationId xmlns:a16="http://schemas.microsoft.com/office/drawing/2014/main" id="{27DF4236-20EE-96D8-6FF4-E345F1291836}"/>
              </a:ext>
            </a:extLst>
          </p:cNvPr>
          <p:cNvPicPr>
            <a:picLocks noChangeAspect="1"/>
          </p:cNvPicPr>
          <p:nvPr/>
        </p:nvPicPr>
        <p:blipFill>
          <a:blip r:embed="rId4"/>
          <a:stretch>
            <a:fillRect/>
          </a:stretch>
        </p:blipFill>
        <p:spPr>
          <a:xfrm>
            <a:off x="4836320" y="1257300"/>
            <a:ext cx="4057650" cy="2364581"/>
          </a:xfrm>
          <a:prstGeom prst="rect">
            <a:avLst/>
          </a:prstGeom>
        </p:spPr>
      </p:pic>
    </p:spTree>
  </p:cSld>
  <p:clrMapOvr>
    <a:masterClrMapping/>
  </p:clrMapOvr>
</p:sld>
</file>

<file path=ppt/theme/theme1.xml><?xml version="1.0" encoding="utf-8"?>
<a:theme xmlns:a="http://schemas.openxmlformats.org/drawingml/2006/main" name="Food Delivery">
  <a:themeElements>
    <a:clrScheme name="Simple Light">
      <a:dk1>
        <a:srgbClr val="000000"/>
      </a:dk1>
      <a:lt1>
        <a:srgbClr val="FFFFFF"/>
      </a:lt1>
      <a:dk2>
        <a:srgbClr val="434343"/>
      </a:dk2>
      <a:lt2>
        <a:srgbClr val="EEEEEE"/>
      </a:lt2>
      <a:accent1>
        <a:srgbClr val="FF5F70"/>
      </a:accent1>
      <a:accent2>
        <a:srgbClr val="5493B3"/>
      </a:accent2>
      <a:accent3>
        <a:srgbClr val="91DAFF"/>
      </a:accent3>
      <a:accent4>
        <a:srgbClr val="E4DF6F"/>
      </a:accent4>
      <a:accent5>
        <a:srgbClr val="B3B05D"/>
      </a:accent5>
      <a:accent6>
        <a:srgbClr val="C5404E"/>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134</TotalTime>
  <Words>323</Words>
  <Application>Microsoft Office PowerPoint</Application>
  <PresentationFormat>On-screen Show (16:9)</PresentationFormat>
  <Paragraphs>37</Paragraphs>
  <Slides>13</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Advent Pro</vt:lpstr>
      <vt:lpstr>Arial</vt:lpstr>
      <vt:lpstr>Roboto</vt:lpstr>
      <vt:lpstr>Roboto Black</vt:lpstr>
      <vt:lpstr>Wingdings</vt:lpstr>
      <vt:lpstr>Food Delivery</vt:lpstr>
      <vt:lpstr> ONLINE FOOD DELIVERY APP</vt:lpstr>
      <vt:lpstr>Team Members-Sseries</vt:lpstr>
      <vt:lpstr>PROBLEM STATEMENT</vt:lpstr>
      <vt:lpstr>INTRODUCTION</vt:lpstr>
      <vt:lpstr>OBJECTIVE</vt:lpstr>
      <vt:lpstr>Tools &amp; Techniques</vt:lpstr>
      <vt:lpstr>IMPLEMENTATION</vt:lpstr>
      <vt:lpstr>Product Demo(Frontend)</vt:lpstr>
      <vt:lpstr>Product Demo</vt:lpstr>
      <vt:lpstr>Product Demo</vt:lpstr>
      <vt:lpstr>Product Demo(Backend)</vt:lpstr>
      <vt:lpstr>ADVANTAGES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FOOD DELIVERY APP</dc:title>
  <dc:creator>Sonaly S</dc:creator>
  <cp:lastModifiedBy>Selvakumar M</cp:lastModifiedBy>
  <cp:revision>6</cp:revision>
  <dcterms:modified xsi:type="dcterms:W3CDTF">2024-04-26T09:19:14Z</dcterms:modified>
</cp:coreProperties>
</file>